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258" r:id="rId3"/>
    <p:sldId id="256" r:id="rId4"/>
    <p:sldId id="259" r:id="rId5"/>
    <p:sldId id="263" r:id="rId6"/>
    <p:sldId id="260" r:id="rId7"/>
    <p:sldId id="261" r:id="rId8"/>
    <p:sldId id="264" r:id="rId9"/>
    <p:sldId id="266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81B679-29A8-4CFA-9179-9E162B202C35}" v="43" dt="2025-06-03T19:05:43.3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57" d="100"/>
          <a:sy n="57" d="100"/>
        </p:scale>
        <p:origin x="117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andro Fraiha Paiva" userId="a9bd9d3f-fa90-408f-aec2-e19d529c6276" providerId="ADAL" clId="{1781B679-29A8-4CFA-9179-9E162B202C35}"/>
    <pc:docChg chg="undo custSel addSld delSld modSld sldOrd modMainMaster">
      <pc:chgData name="Leandro Fraiha Paiva" userId="a9bd9d3f-fa90-408f-aec2-e19d529c6276" providerId="ADAL" clId="{1781B679-29A8-4CFA-9179-9E162B202C35}" dt="2025-06-03T19:33:09.383" v="2289" actId="1038"/>
      <pc:docMkLst>
        <pc:docMk/>
      </pc:docMkLst>
      <pc:sldChg chg="addSp delSp modSp mod setBg">
        <pc:chgData name="Leandro Fraiha Paiva" userId="a9bd9d3f-fa90-408f-aec2-e19d529c6276" providerId="ADAL" clId="{1781B679-29A8-4CFA-9179-9E162B202C35}" dt="2025-06-03T19:33:09.383" v="2289" actId="1038"/>
        <pc:sldMkLst>
          <pc:docMk/>
          <pc:sldMk cId="428732345" sldId="256"/>
        </pc:sldMkLst>
        <pc:spChg chg="mod">
          <ac:chgData name="Leandro Fraiha Paiva" userId="a9bd9d3f-fa90-408f-aec2-e19d529c6276" providerId="ADAL" clId="{1781B679-29A8-4CFA-9179-9E162B202C35}" dt="2025-06-03T17:17:31.003" v="888" actId="1035"/>
          <ac:spMkLst>
            <pc:docMk/>
            <pc:sldMk cId="428732345" sldId="256"/>
            <ac:spMk id="2" creationId="{E69ADCBC-F69E-C963-8D6A-5F3349F5E57A}"/>
          </ac:spMkLst>
        </pc:spChg>
        <pc:spChg chg="mod">
          <ac:chgData name="Leandro Fraiha Paiva" userId="a9bd9d3f-fa90-408f-aec2-e19d529c6276" providerId="ADAL" clId="{1781B679-29A8-4CFA-9179-9E162B202C35}" dt="2025-06-03T17:14:03.100" v="826" actId="27636"/>
          <ac:spMkLst>
            <pc:docMk/>
            <pc:sldMk cId="428732345" sldId="256"/>
            <ac:spMk id="3" creationId="{A3111004-E896-7FC7-E8D2-F4745BA413C5}"/>
          </ac:spMkLst>
        </pc:spChg>
        <pc:spChg chg="add mod">
          <ac:chgData name="Leandro Fraiha Paiva" userId="a9bd9d3f-fa90-408f-aec2-e19d529c6276" providerId="ADAL" clId="{1781B679-29A8-4CFA-9179-9E162B202C35}" dt="2025-06-03T17:17:25.396" v="880" actId="1076"/>
          <ac:spMkLst>
            <pc:docMk/>
            <pc:sldMk cId="428732345" sldId="256"/>
            <ac:spMk id="25" creationId="{54DF9FA7-B080-04A7-9021-66AA6DFD82DE}"/>
          </ac:spMkLst>
        </pc:spChg>
        <pc:grpChg chg="mod">
          <ac:chgData name="Leandro Fraiha Paiva" userId="a9bd9d3f-fa90-408f-aec2-e19d529c6276" providerId="ADAL" clId="{1781B679-29A8-4CFA-9179-9E162B202C35}" dt="2025-06-03T19:33:09.383" v="2289" actId="1038"/>
          <ac:grpSpMkLst>
            <pc:docMk/>
            <pc:sldMk cId="428732345" sldId="256"/>
            <ac:grpSpMk id="12" creationId="{0D204798-2243-01B8-B3EB-A06DA931BFB1}"/>
          </ac:grpSpMkLst>
        </pc:grpChg>
        <pc:picChg chg="del">
          <ac:chgData name="Leandro Fraiha Paiva" userId="a9bd9d3f-fa90-408f-aec2-e19d529c6276" providerId="ADAL" clId="{1781B679-29A8-4CFA-9179-9E162B202C35}" dt="2025-06-03T16:53:34.960" v="549" actId="478"/>
          <ac:picMkLst>
            <pc:docMk/>
            <pc:sldMk cId="428732345" sldId="256"/>
            <ac:picMk id="5" creationId="{574F4F61-C346-199B-430E-CC77ACBB60CC}"/>
          </ac:picMkLst>
        </pc:picChg>
        <pc:picChg chg="add mod">
          <ac:chgData name="Leandro Fraiha Paiva" userId="a9bd9d3f-fa90-408f-aec2-e19d529c6276" providerId="ADAL" clId="{1781B679-29A8-4CFA-9179-9E162B202C35}" dt="2025-06-03T17:14:50.204" v="838" actId="1035"/>
          <ac:picMkLst>
            <pc:docMk/>
            <pc:sldMk cId="428732345" sldId="256"/>
            <ac:picMk id="6" creationId="{510C5A80-724F-B187-B808-0940DC11E3BB}"/>
          </ac:picMkLst>
        </pc:picChg>
        <pc:picChg chg="del">
          <ac:chgData name="Leandro Fraiha Paiva" userId="a9bd9d3f-fa90-408f-aec2-e19d529c6276" providerId="ADAL" clId="{1781B679-29A8-4CFA-9179-9E162B202C35}" dt="2025-06-03T16:53:37.108" v="551" actId="478"/>
          <ac:picMkLst>
            <pc:docMk/>
            <pc:sldMk cId="428732345" sldId="256"/>
            <ac:picMk id="7" creationId="{31C2D8F0-953D-2893-4045-829C02CD183F}"/>
          </ac:picMkLst>
        </pc:picChg>
        <pc:picChg chg="add mod">
          <ac:chgData name="Leandro Fraiha Paiva" userId="a9bd9d3f-fa90-408f-aec2-e19d529c6276" providerId="ADAL" clId="{1781B679-29A8-4CFA-9179-9E162B202C35}" dt="2025-06-03T17:14:50.204" v="838" actId="1035"/>
          <ac:picMkLst>
            <pc:docMk/>
            <pc:sldMk cId="428732345" sldId="256"/>
            <ac:picMk id="9" creationId="{D3BEF897-8AA8-16FF-5BDF-1D6F7D4E2F84}"/>
          </ac:picMkLst>
        </pc:picChg>
        <pc:picChg chg="del">
          <ac:chgData name="Leandro Fraiha Paiva" userId="a9bd9d3f-fa90-408f-aec2-e19d529c6276" providerId="ADAL" clId="{1781B679-29A8-4CFA-9179-9E162B202C35}" dt="2025-06-03T16:53:36.360" v="550" actId="478"/>
          <ac:picMkLst>
            <pc:docMk/>
            <pc:sldMk cId="428732345" sldId="256"/>
            <ac:picMk id="11" creationId="{DFBF5F55-7664-0B4A-4281-940E90B4E5AF}"/>
          </ac:picMkLst>
        </pc:picChg>
        <pc:picChg chg="add mod">
          <ac:chgData name="Leandro Fraiha Paiva" userId="a9bd9d3f-fa90-408f-aec2-e19d529c6276" providerId="ADAL" clId="{1781B679-29A8-4CFA-9179-9E162B202C35}" dt="2025-06-03T17:14:50.204" v="838" actId="1035"/>
          <ac:picMkLst>
            <pc:docMk/>
            <pc:sldMk cId="428732345" sldId="256"/>
            <ac:picMk id="18" creationId="{95DDAB34-26A7-5B60-8779-2D8527ECB441}"/>
          </ac:picMkLst>
        </pc:picChg>
        <pc:picChg chg="add mod">
          <ac:chgData name="Leandro Fraiha Paiva" userId="a9bd9d3f-fa90-408f-aec2-e19d529c6276" providerId="ADAL" clId="{1781B679-29A8-4CFA-9179-9E162B202C35}" dt="2025-06-03T17:14:50.204" v="838" actId="1035"/>
          <ac:picMkLst>
            <pc:docMk/>
            <pc:sldMk cId="428732345" sldId="256"/>
            <ac:picMk id="20" creationId="{E7725DBF-5138-D52E-145F-C7B9A94FFFF9}"/>
          </ac:picMkLst>
        </pc:picChg>
        <pc:picChg chg="add mod">
          <ac:chgData name="Leandro Fraiha Paiva" userId="a9bd9d3f-fa90-408f-aec2-e19d529c6276" providerId="ADAL" clId="{1781B679-29A8-4CFA-9179-9E162B202C35}" dt="2025-06-03T17:14:50.204" v="838" actId="1035"/>
          <ac:picMkLst>
            <pc:docMk/>
            <pc:sldMk cId="428732345" sldId="256"/>
            <ac:picMk id="22" creationId="{F4327C3E-E071-760E-74A7-5E76A9786D90}"/>
          </ac:picMkLst>
        </pc:picChg>
        <pc:picChg chg="add mod">
          <ac:chgData name="Leandro Fraiha Paiva" userId="a9bd9d3f-fa90-408f-aec2-e19d529c6276" providerId="ADAL" clId="{1781B679-29A8-4CFA-9179-9E162B202C35}" dt="2025-06-03T17:14:50.204" v="838" actId="1035"/>
          <ac:picMkLst>
            <pc:docMk/>
            <pc:sldMk cId="428732345" sldId="256"/>
            <ac:picMk id="24" creationId="{C740A8FD-AAB5-0C75-0B67-AA46194777C8}"/>
          </ac:picMkLst>
        </pc:picChg>
      </pc:sldChg>
      <pc:sldChg chg="addSp delSp modSp mod setBg">
        <pc:chgData name="Leandro Fraiha Paiva" userId="a9bd9d3f-fa90-408f-aec2-e19d529c6276" providerId="ADAL" clId="{1781B679-29A8-4CFA-9179-9E162B202C35}" dt="2025-06-03T19:32:45.348" v="2274" actId="6549"/>
        <pc:sldMkLst>
          <pc:docMk/>
          <pc:sldMk cId="2561634580" sldId="257"/>
        </pc:sldMkLst>
        <pc:spChg chg="mod">
          <ac:chgData name="Leandro Fraiha Paiva" userId="a9bd9d3f-fa90-408f-aec2-e19d529c6276" providerId="ADAL" clId="{1781B679-29A8-4CFA-9179-9E162B202C35}" dt="2025-06-03T19:32:45.348" v="2274" actId="6549"/>
          <ac:spMkLst>
            <pc:docMk/>
            <pc:sldMk cId="2561634580" sldId="257"/>
            <ac:spMk id="2" creationId="{DE1F27EA-03A4-2596-C05A-CAECF81131C0}"/>
          </ac:spMkLst>
        </pc:spChg>
        <pc:spChg chg="mod">
          <ac:chgData name="Leandro Fraiha Paiva" userId="a9bd9d3f-fa90-408f-aec2-e19d529c6276" providerId="ADAL" clId="{1781B679-29A8-4CFA-9179-9E162B202C35}" dt="2025-06-03T19:32:11.883" v="2272" actId="1036"/>
          <ac:spMkLst>
            <pc:docMk/>
            <pc:sldMk cId="2561634580" sldId="257"/>
            <ac:spMk id="3" creationId="{F6DC8868-075D-5CD8-1D8F-2B13509D3480}"/>
          </ac:spMkLst>
        </pc:spChg>
        <pc:spChg chg="mod">
          <ac:chgData name="Leandro Fraiha Paiva" userId="a9bd9d3f-fa90-408f-aec2-e19d529c6276" providerId="ADAL" clId="{1781B679-29A8-4CFA-9179-9E162B202C35}" dt="2025-06-03T15:26:42.666" v="71"/>
          <ac:spMkLst>
            <pc:docMk/>
            <pc:sldMk cId="2561634580" sldId="257"/>
            <ac:spMk id="11" creationId="{BAB5B6B5-D58B-D1D2-2093-FBB3DD414B3C}"/>
          </ac:spMkLst>
        </pc:spChg>
        <pc:spChg chg="del">
          <ac:chgData name="Leandro Fraiha Paiva" userId="a9bd9d3f-fa90-408f-aec2-e19d529c6276" providerId="ADAL" clId="{1781B679-29A8-4CFA-9179-9E162B202C35}" dt="2025-06-03T14:12:25.334" v="19" actId="26606"/>
          <ac:spMkLst>
            <pc:docMk/>
            <pc:sldMk cId="2561634580" sldId="257"/>
            <ac:spMk id="1031" creationId="{E91DC736-0EF8-4F87-9146-EBF1D2EE4D3D}"/>
          </ac:spMkLst>
        </pc:spChg>
        <pc:spChg chg="del">
          <ac:chgData name="Leandro Fraiha Paiva" userId="a9bd9d3f-fa90-408f-aec2-e19d529c6276" providerId="ADAL" clId="{1781B679-29A8-4CFA-9179-9E162B202C35}" dt="2025-06-03T14:12:25.334" v="19" actId="26606"/>
          <ac:spMkLst>
            <pc:docMk/>
            <pc:sldMk cId="2561634580" sldId="257"/>
            <ac:spMk id="1033" creationId="{097CD68E-23E3-4007-8847-CD0944C4F7BE}"/>
          </ac:spMkLst>
        </pc:spChg>
        <pc:spChg chg="del">
          <ac:chgData name="Leandro Fraiha Paiva" userId="a9bd9d3f-fa90-408f-aec2-e19d529c6276" providerId="ADAL" clId="{1781B679-29A8-4CFA-9179-9E162B202C35}" dt="2025-06-03T14:12:25.334" v="19" actId="26606"/>
          <ac:spMkLst>
            <pc:docMk/>
            <pc:sldMk cId="2561634580" sldId="257"/>
            <ac:spMk id="1035" creationId="{AF2F604E-43BE-4DC3-B983-E071523364F8}"/>
          </ac:spMkLst>
        </pc:spChg>
        <pc:spChg chg="del">
          <ac:chgData name="Leandro Fraiha Paiva" userId="a9bd9d3f-fa90-408f-aec2-e19d529c6276" providerId="ADAL" clId="{1781B679-29A8-4CFA-9179-9E162B202C35}" dt="2025-06-03T14:12:25.334" v="19" actId="26606"/>
          <ac:spMkLst>
            <pc:docMk/>
            <pc:sldMk cId="2561634580" sldId="257"/>
            <ac:spMk id="1037" creationId="{08C9B587-E65E-4B52-B37C-ABEBB6E87928}"/>
          </ac:spMkLst>
        </pc:spChg>
        <pc:spChg chg="add">
          <ac:chgData name="Leandro Fraiha Paiva" userId="a9bd9d3f-fa90-408f-aec2-e19d529c6276" providerId="ADAL" clId="{1781B679-29A8-4CFA-9179-9E162B202C35}" dt="2025-06-03T14:12:25.334" v="19" actId="26606"/>
          <ac:spMkLst>
            <pc:docMk/>
            <pc:sldMk cId="2561634580" sldId="257"/>
            <ac:spMk id="1042" creationId="{E91DC736-0EF8-4F87-9146-EBF1D2EE4D3D}"/>
          </ac:spMkLst>
        </pc:spChg>
        <pc:spChg chg="add">
          <ac:chgData name="Leandro Fraiha Paiva" userId="a9bd9d3f-fa90-408f-aec2-e19d529c6276" providerId="ADAL" clId="{1781B679-29A8-4CFA-9179-9E162B202C35}" dt="2025-06-03T14:12:25.334" v="19" actId="26606"/>
          <ac:spMkLst>
            <pc:docMk/>
            <pc:sldMk cId="2561634580" sldId="257"/>
            <ac:spMk id="1044" creationId="{097CD68E-23E3-4007-8847-CD0944C4F7BE}"/>
          </ac:spMkLst>
        </pc:spChg>
        <pc:spChg chg="add">
          <ac:chgData name="Leandro Fraiha Paiva" userId="a9bd9d3f-fa90-408f-aec2-e19d529c6276" providerId="ADAL" clId="{1781B679-29A8-4CFA-9179-9E162B202C35}" dt="2025-06-03T14:12:25.334" v="19" actId="26606"/>
          <ac:spMkLst>
            <pc:docMk/>
            <pc:sldMk cId="2561634580" sldId="257"/>
            <ac:spMk id="1046" creationId="{AF2F604E-43BE-4DC3-B983-E071523364F8}"/>
          </ac:spMkLst>
        </pc:spChg>
        <pc:spChg chg="add">
          <ac:chgData name="Leandro Fraiha Paiva" userId="a9bd9d3f-fa90-408f-aec2-e19d529c6276" providerId="ADAL" clId="{1781B679-29A8-4CFA-9179-9E162B202C35}" dt="2025-06-03T14:12:25.334" v="19" actId="26606"/>
          <ac:spMkLst>
            <pc:docMk/>
            <pc:sldMk cId="2561634580" sldId="257"/>
            <ac:spMk id="1048" creationId="{08C9B587-E65E-4B52-B37C-ABEBB6E87928}"/>
          </ac:spMkLst>
        </pc:spChg>
        <pc:grpChg chg="del">
          <ac:chgData name="Leandro Fraiha Paiva" userId="a9bd9d3f-fa90-408f-aec2-e19d529c6276" providerId="ADAL" clId="{1781B679-29A8-4CFA-9179-9E162B202C35}" dt="2025-06-03T14:12:17.927" v="18" actId="478"/>
          <ac:grpSpMkLst>
            <pc:docMk/>
            <pc:sldMk cId="2561634580" sldId="257"/>
            <ac:grpSpMk id="4" creationId="{0800DAAF-3DBE-A862-E9A3-9082AB39DCA2}"/>
          </ac:grpSpMkLst>
        </pc:grpChg>
        <pc:grpChg chg="add mod">
          <ac:chgData name="Leandro Fraiha Paiva" userId="a9bd9d3f-fa90-408f-aec2-e19d529c6276" providerId="ADAL" clId="{1781B679-29A8-4CFA-9179-9E162B202C35}" dt="2025-06-03T15:26:42.666" v="71"/>
          <ac:grpSpMkLst>
            <pc:docMk/>
            <pc:sldMk cId="2561634580" sldId="257"/>
            <ac:grpSpMk id="9" creationId="{9A80100D-617E-7726-CE11-168282E830AB}"/>
          </ac:grpSpMkLst>
        </pc:grpChg>
        <pc:picChg chg="add mod ord">
          <ac:chgData name="Leandro Fraiha Paiva" userId="a9bd9d3f-fa90-408f-aec2-e19d529c6276" providerId="ADAL" clId="{1781B679-29A8-4CFA-9179-9E162B202C35}" dt="2025-06-03T14:13:30.288" v="25"/>
          <ac:picMkLst>
            <pc:docMk/>
            <pc:sldMk cId="2561634580" sldId="257"/>
            <ac:picMk id="6" creationId="{3B68AC28-8FC5-63B5-EE2B-D479910CC0F2}"/>
          </ac:picMkLst>
        </pc:picChg>
        <pc:picChg chg="mod">
          <ac:chgData name="Leandro Fraiha Paiva" userId="a9bd9d3f-fa90-408f-aec2-e19d529c6276" providerId="ADAL" clId="{1781B679-29A8-4CFA-9179-9E162B202C35}" dt="2025-06-03T15:26:42.666" v="71"/>
          <ac:picMkLst>
            <pc:docMk/>
            <pc:sldMk cId="2561634580" sldId="257"/>
            <ac:picMk id="10" creationId="{67FDBB1D-D8D8-407F-3C00-887F6C1D305D}"/>
          </ac:picMkLst>
        </pc:picChg>
        <pc:picChg chg="del">
          <ac:chgData name="Leandro Fraiha Paiva" userId="a9bd9d3f-fa90-408f-aec2-e19d529c6276" providerId="ADAL" clId="{1781B679-29A8-4CFA-9179-9E162B202C35}" dt="2025-06-03T14:11:14.746" v="0" actId="478"/>
          <ac:picMkLst>
            <pc:docMk/>
            <pc:sldMk cId="2561634580" sldId="257"/>
            <ac:picMk id="1026" creationId="{6EA472B3-680C-7D7D-719F-F790C0DD3D69}"/>
          </ac:picMkLst>
        </pc:picChg>
        <pc:cxnChg chg="mod">
          <ac:chgData name="Leandro Fraiha Paiva" userId="a9bd9d3f-fa90-408f-aec2-e19d529c6276" providerId="ADAL" clId="{1781B679-29A8-4CFA-9179-9E162B202C35}" dt="2025-06-03T15:26:42.666" v="71"/>
          <ac:cxnSpMkLst>
            <pc:docMk/>
            <pc:sldMk cId="2561634580" sldId="257"/>
            <ac:cxnSpMk id="12" creationId="{AA10DAE8-3790-5690-D127-D5F151F69C9A}"/>
          </ac:cxnSpMkLst>
        </pc:cxnChg>
      </pc:sldChg>
      <pc:sldChg chg="addSp delSp modSp mod setBg">
        <pc:chgData name="Leandro Fraiha Paiva" userId="a9bd9d3f-fa90-408f-aec2-e19d529c6276" providerId="ADAL" clId="{1781B679-29A8-4CFA-9179-9E162B202C35}" dt="2025-06-03T19:21:12.160" v="2228" actId="14100"/>
        <pc:sldMkLst>
          <pc:docMk/>
          <pc:sldMk cId="3327627180" sldId="258"/>
        </pc:sldMkLst>
        <pc:spChg chg="mod">
          <ac:chgData name="Leandro Fraiha Paiva" userId="a9bd9d3f-fa90-408f-aec2-e19d529c6276" providerId="ADAL" clId="{1781B679-29A8-4CFA-9179-9E162B202C35}" dt="2025-06-03T17:45:44.424" v="1080" actId="14100"/>
          <ac:spMkLst>
            <pc:docMk/>
            <pc:sldMk cId="3327627180" sldId="258"/>
            <ac:spMk id="2" creationId="{6AB3280B-F08B-8293-6DA9-A07BD226A867}"/>
          </ac:spMkLst>
        </pc:spChg>
        <pc:spChg chg="del">
          <ac:chgData name="Leandro Fraiha Paiva" userId="a9bd9d3f-fa90-408f-aec2-e19d529c6276" providerId="ADAL" clId="{1781B679-29A8-4CFA-9179-9E162B202C35}" dt="2025-06-03T16:25:52.623" v="75" actId="478"/>
          <ac:spMkLst>
            <pc:docMk/>
            <pc:sldMk cId="3327627180" sldId="258"/>
            <ac:spMk id="3" creationId="{BE67672C-ABA3-A4F4-AD21-706FF5996939}"/>
          </ac:spMkLst>
        </pc:spChg>
        <pc:spChg chg="add del mod">
          <ac:chgData name="Leandro Fraiha Paiva" userId="a9bd9d3f-fa90-408f-aec2-e19d529c6276" providerId="ADAL" clId="{1781B679-29A8-4CFA-9179-9E162B202C35}" dt="2025-06-03T16:34:25.324" v="132" actId="478"/>
          <ac:spMkLst>
            <pc:docMk/>
            <pc:sldMk cId="3327627180" sldId="258"/>
            <ac:spMk id="4" creationId="{BEB2501C-B5D7-D710-B21B-35A79C1E5DD8}"/>
          </ac:spMkLst>
        </pc:spChg>
        <pc:spChg chg="add mod">
          <ac:chgData name="Leandro Fraiha Paiva" userId="a9bd9d3f-fa90-408f-aec2-e19d529c6276" providerId="ADAL" clId="{1781B679-29A8-4CFA-9179-9E162B202C35}" dt="2025-06-03T16:40:28.598" v="448" actId="1038"/>
          <ac:spMkLst>
            <pc:docMk/>
            <pc:sldMk cId="3327627180" sldId="258"/>
            <ac:spMk id="11" creationId="{73E79BCD-C5C2-1437-F31D-B0EC507E80D9}"/>
          </ac:spMkLst>
        </pc:spChg>
        <pc:spChg chg="add mod">
          <ac:chgData name="Leandro Fraiha Paiva" userId="a9bd9d3f-fa90-408f-aec2-e19d529c6276" providerId="ADAL" clId="{1781B679-29A8-4CFA-9179-9E162B202C35}" dt="2025-06-03T16:45:00.272" v="490" actId="20577"/>
          <ac:spMkLst>
            <pc:docMk/>
            <pc:sldMk cId="3327627180" sldId="258"/>
            <ac:spMk id="14" creationId="{9E5F9AF2-DCDE-EE58-9EEB-BAC7A76023E2}"/>
          </ac:spMkLst>
        </pc:spChg>
        <pc:spChg chg="mod">
          <ac:chgData name="Leandro Fraiha Paiva" userId="a9bd9d3f-fa90-408f-aec2-e19d529c6276" providerId="ADAL" clId="{1781B679-29A8-4CFA-9179-9E162B202C35}" dt="2025-06-03T16:46:01.221" v="494" actId="1035"/>
          <ac:spMkLst>
            <pc:docMk/>
            <pc:sldMk cId="3327627180" sldId="258"/>
            <ac:spMk id="15" creationId="{12FA092B-AB12-F827-B866-026B4B34702F}"/>
          </ac:spMkLst>
        </pc:spChg>
        <pc:spChg chg="add mod">
          <ac:chgData name="Leandro Fraiha Paiva" userId="a9bd9d3f-fa90-408f-aec2-e19d529c6276" providerId="ADAL" clId="{1781B679-29A8-4CFA-9179-9E162B202C35}" dt="2025-06-03T16:40:28.598" v="448" actId="1038"/>
          <ac:spMkLst>
            <pc:docMk/>
            <pc:sldMk cId="3327627180" sldId="258"/>
            <ac:spMk id="16" creationId="{D080A9A9-7F36-7AA2-029B-886AF63AAC3C}"/>
          </ac:spMkLst>
        </pc:spChg>
        <pc:spChg chg="mod">
          <ac:chgData name="Leandro Fraiha Paiva" userId="a9bd9d3f-fa90-408f-aec2-e19d529c6276" providerId="ADAL" clId="{1781B679-29A8-4CFA-9179-9E162B202C35}" dt="2025-06-03T16:46:55.819" v="499"/>
          <ac:spMkLst>
            <pc:docMk/>
            <pc:sldMk cId="3327627180" sldId="258"/>
            <ac:spMk id="18" creationId="{C0754D69-0C10-BE6C-2568-F7126D53CF98}"/>
          </ac:spMkLst>
        </pc:spChg>
        <pc:spChg chg="mod">
          <ac:chgData name="Leandro Fraiha Paiva" userId="a9bd9d3f-fa90-408f-aec2-e19d529c6276" providerId="ADAL" clId="{1781B679-29A8-4CFA-9179-9E162B202C35}" dt="2025-06-03T16:48:39.438" v="525" actId="1035"/>
          <ac:spMkLst>
            <pc:docMk/>
            <pc:sldMk cId="3327627180" sldId="258"/>
            <ac:spMk id="19" creationId="{A57B9267-CE41-E40B-F7E4-1035828CCD2C}"/>
          </ac:spMkLst>
        </pc:spChg>
        <pc:spChg chg="add mod">
          <ac:chgData name="Leandro Fraiha Paiva" userId="a9bd9d3f-fa90-408f-aec2-e19d529c6276" providerId="ADAL" clId="{1781B679-29A8-4CFA-9179-9E162B202C35}" dt="2025-06-03T16:40:28.598" v="448" actId="1038"/>
          <ac:spMkLst>
            <pc:docMk/>
            <pc:sldMk cId="3327627180" sldId="258"/>
            <ac:spMk id="20" creationId="{7517F1C3-C6F3-F6CE-3005-BD69919EF6A7}"/>
          </ac:spMkLst>
        </pc:spChg>
        <pc:spChg chg="add mod">
          <ac:chgData name="Leandro Fraiha Paiva" userId="a9bd9d3f-fa90-408f-aec2-e19d529c6276" providerId="ADAL" clId="{1781B679-29A8-4CFA-9179-9E162B202C35}" dt="2025-06-03T16:45:25.748" v="491"/>
          <ac:spMkLst>
            <pc:docMk/>
            <pc:sldMk cId="3327627180" sldId="258"/>
            <ac:spMk id="22" creationId="{4B5D8A87-58CC-DD69-284E-120E978CFAAC}"/>
          </ac:spMkLst>
        </pc:spChg>
        <pc:spChg chg="add mod">
          <ac:chgData name="Leandro Fraiha Paiva" userId="a9bd9d3f-fa90-408f-aec2-e19d529c6276" providerId="ADAL" clId="{1781B679-29A8-4CFA-9179-9E162B202C35}" dt="2025-06-03T16:46:06.378" v="496" actId="1035"/>
          <ac:spMkLst>
            <pc:docMk/>
            <pc:sldMk cId="3327627180" sldId="258"/>
            <ac:spMk id="23" creationId="{236E6F99-6C6C-F5B4-7477-3A17D31BBF8C}"/>
          </ac:spMkLst>
        </pc:spChg>
        <pc:spChg chg="add mod">
          <ac:chgData name="Leandro Fraiha Paiva" userId="a9bd9d3f-fa90-408f-aec2-e19d529c6276" providerId="ADAL" clId="{1781B679-29A8-4CFA-9179-9E162B202C35}" dt="2025-06-03T16:40:28.598" v="448" actId="1038"/>
          <ac:spMkLst>
            <pc:docMk/>
            <pc:sldMk cId="3327627180" sldId="258"/>
            <ac:spMk id="24" creationId="{B08E55BC-9C65-1718-76CD-7DB73BD8043B}"/>
          </ac:spMkLst>
        </pc:spChg>
        <pc:spChg chg="add mod">
          <ac:chgData name="Leandro Fraiha Paiva" userId="a9bd9d3f-fa90-408f-aec2-e19d529c6276" providerId="ADAL" clId="{1781B679-29A8-4CFA-9179-9E162B202C35}" dt="2025-06-03T16:47:46.996" v="501"/>
          <ac:spMkLst>
            <pc:docMk/>
            <pc:sldMk cId="3327627180" sldId="258"/>
            <ac:spMk id="26" creationId="{CD3EE602-6588-41C6-B831-5E6D38D69C39}"/>
          </ac:spMkLst>
        </pc:spChg>
        <pc:spChg chg="add mod">
          <ac:chgData name="Leandro Fraiha Paiva" userId="a9bd9d3f-fa90-408f-aec2-e19d529c6276" providerId="ADAL" clId="{1781B679-29A8-4CFA-9179-9E162B202C35}" dt="2025-06-03T19:21:12.160" v="2228" actId="14100"/>
          <ac:spMkLst>
            <pc:docMk/>
            <pc:sldMk cId="3327627180" sldId="258"/>
            <ac:spMk id="27" creationId="{C9395E86-76BC-6763-BEC3-AA7D39C78100}"/>
          </ac:spMkLst>
        </pc:spChg>
        <pc:spChg chg="add del mod">
          <ac:chgData name="Leandro Fraiha Paiva" userId="a9bd9d3f-fa90-408f-aec2-e19d529c6276" providerId="ADAL" clId="{1781B679-29A8-4CFA-9179-9E162B202C35}" dt="2025-06-03T16:26:11.452" v="76" actId="478"/>
          <ac:spMkLst>
            <pc:docMk/>
            <pc:sldMk cId="3327627180" sldId="258"/>
            <ac:spMk id="29" creationId="{C7A67E57-8A77-0166-9E14-B5E2963B72FF}"/>
          </ac:spMkLst>
        </pc:spChg>
        <pc:grpChg chg="mod">
          <ac:chgData name="Leandro Fraiha Paiva" userId="a9bd9d3f-fa90-408f-aec2-e19d529c6276" providerId="ADAL" clId="{1781B679-29A8-4CFA-9179-9E162B202C35}" dt="2025-06-03T16:38:49.148" v="426" actId="1035"/>
          <ac:grpSpMkLst>
            <pc:docMk/>
            <pc:sldMk cId="3327627180" sldId="258"/>
            <ac:grpSpMk id="7" creationId="{7C5B264E-4A89-C68F-D981-5FE178159258}"/>
          </ac:grpSpMkLst>
        </pc:grpChg>
        <pc:picChg chg="del">
          <ac:chgData name="Leandro Fraiha Paiva" userId="a9bd9d3f-fa90-408f-aec2-e19d529c6276" providerId="ADAL" clId="{1781B679-29A8-4CFA-9179-9E162B202C35}" dt="2025-06-03T16:34:50.965" v="190" actId="478"/>
          <ac:picMkLst>
            <pc:docMk/>
            <pc:sldMk cId="3327627180" sldId="258"/>
            <ac:picMk id="5" creationId="{B62EA312-D442-F1D8-775C-F10F2F0DCD64}"/>
          </ac:picMkLst>
        </pc:picChg>
        <pc:picChg chg="mod">
          <ac:chgData name="Leandro Fraiha Paiva" userId="a9bd9d3f-fa90-408f-aec2-e19d529c6276" providerId="ADAL" clId="{1781B679-29A8-4CFA-9179-9E162B202C35}" dt="2025-06-03T16:34:22.777" v="130" actId="1035"/>
          <ac:picMkLst>
            <pc:docMk/>
            <pc:sldMk cId="3327627180" sldId="258"/>
            <ac:picMk id="13" creationId="{02479625-0121-0662-CD4F-CC0B8DA9C718}"/>
          </ac:picMkLst>
        </pc:picChg>
        <pc:picChg chg="mod">
          <ac:chgData name="Leandro Fraiha Paiva" userId="a9bd9d3f-fa90-408f-aec2-e19d529c6276" providerId="ADAL" clId="{1781B679-29A8-4CFA-9179-9E162B202C35}" dt="2025-06-03T16:36:15.463" v="305" actId="1037"/>
          <ac:picMkLst>
            <pc:docMk/>
            <pc:sldMk cId="3327627180" sldId="258"/>
            <ac:picMk id="17" creationId="{D777119A-7F41-5851-9355-3A22CBDF0259}"/>
          </ac:picMkLst>
        </pc:picChg>
        <pc:picChg chg="mod">
          <ac:chgData name="Leandro Fraiha Paiva" userId="a9bd9d3f-fa90-408f-aec2-e19d529c6276" providerId="ADAL" clId="{1781B679-29A8-4CFA-9179-9E162B202C35}" dt="2025-06-03T16:46:19.834" v="498" actId="1036"/>
          <ac:picMkLst>
            <pc:docMk/>
            <pc:sldMk cId="3327627180" sldId="258"/>
            <ac:picMk id="21" creationId="{853BA694-9FEC-8846-858A-6621176B0474}"/>
          </ac:picMkLst>
        </pc:picChg>
        <pc:picChg chg="mod">
          <ac:chgData name="Leandro Fraiha Paiva" userId="a9bd9d3f-fa90-408f-aec2-e19d529c6276" providerId="ADAL" clId="{1781B679-29A8-4CFA-9179-9E162B202C35}" dt="2025-06-03T16:36:15.463" v="305" actId="1037"/>
          <ac:picMkLst>
            <pc:docMk/>
            <pc:sldMk cId="3327627180" sldId="258"/>
            <ac:picMk id="25" creationId="{A1653125-7EAF-C074-497C-6189552A5633}"/>
          </ac:picMkLst>
        </pc:picChg>
        <pc:picChg chg="add mod">
          <ac:chgData name="Leandro Fraiha Paiva" userId="a9bd9d3f-fa90-408f-aec2-e19d529c6276" providerId="ADAL" clId="{1781B679-29A8-4CFA-9179-9E162B202C35}" dt="2025-06-03T16:40:36.636" v="462" actId="1038"/>
          <ac:picMkLst>
            <pc:docMk/>
            <pc:sldMk cId="3327627180" sldId="258"/>
            <ac:picMk id="31" creationId="{783CE002-683F-6D27-A6EB-5F68304C0F5A}"/>
          </ac:picMkLst>
        </pc:picChg>
      </pc:sldChg>
      <pc:sldChg chg="addSp delSp modSp mod setBg">
        <pc:chgData name="Leandro Fraiha Paiva" userId="a9bd9d3f-fa90-408f-aec2-e19d529c6276" providerId="ADAL" clId="{1781B679-29A8-4CFA-9179-9E162B202C35}" dt="2025-06-03T18:06:57.905" v="1689"/>
        <pc:sldMkLst>
          <pc:docMk/>
          <pc:sldMk cId="3604194988" sldId="259"/>
        </pc:sldMkLst>
        <pc:spChg chg="mod">
          <ac:chgData name="Leandro Fraiha Paiva" userId="a9bd9d3f-fa90-408f-aec2-e19d529c6276" providerId="ADAL" clId="{1781B679-29A8-4CFA-9179-9E162B202C35}" dt="2025-06-03T17:24:40.842" v="997" actId="1036"/>
          <ac:spMkLst>
            <pc:docMk/>
            <pc:sldMk cId="3604194988" sldId="259"/>
            <ac:spMk id="2" creationId="{EE9BBA22-2BB3-7E4A-38D5-42C1AC1FFF7E}"/>
          </ac:spMkLst>
        </pc:spChg>
        <pc:spChg chg="add mod">
          <ac:chgData name="Leandro Fraiha Paiva" userId="a9bd9d3f-fa90-408f-aec2-e19d529c6276" providerId="ADAL" clId="{1781B679-29A8-4CFA-9179-9E162B202C35}" dt="2025-06-03T17:27:00.172" v="1077" actId="1036"/>
          <ac:spMkLst>
            <pc:docMk/>
            <pc:sldMk cId="3604194988" sldId="259"/>
            <ac:spMk id="13" creationId="{041FCBBD-905D-F6DD-25E4-52C2268761D2}"/>
          </ac:spMkLst>
        </pc:spChg>
        <pc:spChg chg="add mod">
          <ac:chgData name="Leandro Fraiha Paiva" userId="a9bd9d3f-fa90-408f-aec2-e19d529c6276" providerId="ADAL" clId="{1781B679-29A8-4CFA-9179-9E162B202C35}" dt="2025-06-03T17:27:00.172" v="1077" actId="1036"/>
          <ac:spMkLst>
            <pc:docMk/>
            <pc:sldMk cId="3604194988" sldId="259"/>
            <ac:spMk id="14" creationId="{6C27D3A2-089C-E9E4-E316-A830470B2D6D}"/>
          </ac:spMkLst>
        </pc:spChg>
        <pc:spChg chg="add mod">
          <ac:chgData name="Leandro Fraiha Paiva" userId="a9bd9d3f-fa90-408f-aec2-e19d529c6276" providerId="ADAL" clId="{1781B679-29A8-4CFA-9179-9E162B202C35}" dt="2025-06-03T17:27:00.172" v="1077" actId="1036"/>
          <ac:spMkLst>
            <pc:docMk/>
            <pc:sldMk cId="3604194988" sldId="259"/>
            <ac:spMk id="15" creationId="{C5BB56F8-6987-288A-D8F3-EFF59AA417FA}"/>
          </ac:spMkLst>
        </pc:spChg>
        <pc:spChg chg="add mod">
          <ac:chgData name="Leandro Fraiha Paiva" userId="a9bd9d3f-fa90-408f-aec2-e19d529c6276" providerId="ADAL" clId="{1781B679-29A8-4CFA-9179-9E162B202C35}" dt="2025-06-03T17:27:00.172" v="1077" actId="1036"/>
          <ac:spMkLst>
            <pc:docMk/>
            <pc:sldMk cId="3604194988" sldId="259"/>
            <ac:spMk id="16" creationId="{CDE40000-0072-6BEE-BE8A-76D46417E533}"/>
          </ac:spMkLst>
        </pc:spChg>
        <pc:spChg chg="add mod">
          <ac:chgData name="Leandro Fraiha Paiva" userId="a9bd9d3f-fa90-408f-aec2-e19d529c6276" providerId="ADAL" clId="{1781B679-29A8-4CFA-9179-9E162B202C35}" dt="2025-06-03T17:27:00.172" v="1077" actId="1036"/>
          <ac:spMkLst>
            <pc:docMk/>
            <pc:sldMk cId="3604194988" sldId="259"/>
            <ac:spMk id="17" creationId="{8C842C4D-8706-59E8-DEF3-6D4CA943B5CB}"/>
          </ac:spMkLst>
        </pc:spChg>
        <pc:spChg chg="add mod">
          <ac:chgData name="Leandro Fraiha Paiva" userId="a9bd9d3f-fa90-408f-aec2-e19d529c6276" providerId="ADAL" clId="{1781B679-29A8-4CFA-9179-9E162B202C35}" dt="2025-06-03T17:27:00.172" v="1077" actId="1036"/>
          <ac:spMkLst>
            <pc:docMk/>
            <pc:sldMk cId="3604194988" sldId="259"/>
            <ac:spMk id="18" creationId="{C494D326-D4CD-B6F7-3B31-F9DDBF0F673A}"/>
          </ac:spMkLst>
        </pc:spChg>
        <pc:spChg chg="add mod">
          <ac:chgData name="Leandro Fraiha Paiva" userId="a9bd9d3f-fa90-408f-aec2-e19d529c6276" providerId="ADAL" clId="{1781B679-29A8-4CFA-9179-9E162B202C35}" dt="2025-06-03T17:27:00.172" v="1077" actId="1036"/>
          <ac:spMkLst>
            <pc:docMk/>
            <pc:sldMk cId="3604194988" sldId="259"/>
            <ac:spMk id="19" creationId="{6B050D69-A09F-3A67-FC0C-86B2479165DC}"/>
          </ac:spMkLst>
        </pc:spChg>
        <pc:spChg chg="add mod">
          <ac:chgData name="Leandro Fraiha Paiva" userId="a9bd9d3f-fa90-408f-aec2-e19d529c6276" providerId="ADAL" clId="{1781B679-29A8-4CFA-9179-9E162B202C35}" dt="2025-06-03T17:27:00.172" v="1077" actId="1036"/>
          <ac:spMkLst>
            <pc:docMk/>
            <pc:sldMk cId="3604194988" sldId="259"/>
            <ac:spMk id="20" creationId="{54231900-631A-EF92-0F2F-396E5348C87E}"/>
          </ac:spMkLst>
        </pc:spChg>
        <pc:spChg chg="add mod">
          <ac:chgData name="Leandro Fraiha Paiva" userId="a9bd9d3f-fa90-408f-aec2-e19d529c6276" providerId="ADAL" clId="{1781B679-29A8-4CFA-9179-9E162B202C35}" dt="2025-06-03T17:27:00.172" v="1077" actId="1036"/>
          <ac:spMkLst>
            <pc:docMk/>
            <pc:sldMk cId="3604194988" sldId="259"/>
            <ac:spMk id="21" creationId="{E6793BF0-D100-9CB3-74A3-09B63F385532}"/>
          </ac:spMkLst>
        </pc:spChg>
        <pc:picChg chg="add del mod">
          <ac:chgData name="Leandro Fraiha Paiva" userId="a9bd9d3f-fa90-408f-aec2-e19d529c6276" providerId="ADAL" clId="{1781B679-29A8-4CFA-9179-9E162B202C35}" dt="2025-06-03T17:20:55.202" v="904" actId="478"/>
          <ac:picMkLst>
            <pc:docMk/>
            <pc:sldMk cId="3604194988" sldId="259"/>
            <ac:picMk id="3" creationId="{A0AA7352-C43B-4909-578F-C5EA28AB8257}"/>
          </ac:picMkLst>
        </pc:picChg>
        <pc:picChg chg="del">
          <ac:chgData name="Leandro Fraiha Paiva" userId="a9bd9d3f-fa90-408f-aec2-e19d529c6276" providerId="ADAL" clId="{1781B679-29A8-4CFA-9179-9E162B202C35}" dt="2025-06-03T17:18:08.305" v="889" actId="478"/>
          <ac:picMkLst>
            <pc:docMk/>
            <pc:sldMk cId="3604194988" sldId="259"/>
            <ac:picMk id="4" creationId="{B80645EA-4050-C4B7-3B98-7D6501537F92}"/>
          </ac:picMkLst>
        </pc:picChg>
        <pc:picChg chg="add mod">
          <ac:chgData name="Leandro Fraiha Paiva" userId="a9bd9d3f-fa90-408f-aec2-e19d529c6276" providerId="ADAL" clId="{1781B679-29A8-4CFA-9179-9E162B202C35}" dt="2025-06-03T17:27:12.901" v="1078" actId="14100"/>
          <ac:picMkLst>
            <pc:docMk/>
            <pc:sldMk cId="3604194988" sldId="259"/>
            <ac:picMk id="12" creationId="{267B86A2-477C-DE46-C95B-4A3BCAC27AA3}"/>
          </ac:picMkLst>
        </pc:picChg>
      </pc:sldChg>
      <pc:sldChg chg="addSp delSp modSp mod setBg">
        <pc:chgData name="Leandro Fraiha Paiva" userId="a9bd9d3f-fa90-408f-aec2-e19d529c6276" providerId="ADAL" clId="{1781B679-29A8-4CFA-9179-9E162B202C35}" dt="2025-06-03T18:06:57.905" v="1689"/>
        <pc:sldMkLst>
          <pc:docMk/>
          <pc:sldMk cId="1984028483" sldId="260"/>
        </pc:sldMkLst>
        <pc:spChg chg="mod">
          <ac:chgData name="Leandro Fraiha Paiva" userId="a9bd9d3f-fa90-408f-aec2-e19d529c6276" providerId="ADAL" clId="{1781B679-29A8-4CFA-9179-9E162B202C35}" dt="2025-06-03T17:56:30.353" v="1587" actId="20577"/>
          <ac:spMkLst>
            <pc:docMk/>
            <pc:sldMk cId="1984028483" sldId="260"/>
            <ac:spMk id="2" creationId="{AE77DA6E-E0E3-A468-262F-D77CF3EAF0D8}"/>
          </ac:spMkLst>
        </pc:spChg>
        <pc:spChg chg="del mod">
          <ac:chgData name="Leandro Fraiha Paiva" userId="a9bd9d3f-fa90-408f-aec2-e19d529c6276" providerId="ADAL" clId="{1781B679-29A8-4CFA-9179-9E162B202C35}" dt="2025-06-03T17:57:01.651" v="1592" actId="478"/>
          <ac:spMkLst>
            <pc:docMk/>
            <pc:sldMk cId="1984028483" sldId="260"/>
            <ac:spMk id="3" creationId="{A63BE221-0C13-DC89-15BB-56CBBA6CE195}"/>
          </ac:spMkLst>
        </pc:spChg>
        <pc:spChg chg="add mod">
          <ac:chgData name="Leandro Fraiha Paiva" userId="a9bd9d3f-fa90-408f-aec2-e19d529c6276" providerId="ADAL" clId="{1781B679-29A8-4CFA-9179-9E162B202C35}" dt="2025-06-03T18:00:28.827" v="1661" actId="1036"/>
          <ac:spMkLst>
            <pc:docMk/>
            <pc:sldMk cId="1984028483" sldId="260"/>
            <ac:spMk id="13" creationId="{3243F188-8918-CF82-2564-524F10D5014C}"/>
          </ac:spMkLst>
        </pc:spChg>
        <pc:grpChg chg="mod">
          <ac:chgData name="Leandro Fraiha Paiva" userId="a9bd9d3f-fa90-408f-aec2-e19d529c6276" providerId="ADAL" clId="{1781B679-29A8-4CFA-9179-9E162B202C35}" dt="2025-06-03T18:00:38.254" v="1683" actId="1036"/>
          <ac:grpSpMkLst>
            <pc:docMk/>
            <pc:sldMk cId="1984028483" sldId="260"/>
            <ac:grpSpMk id="5" creationId="{22A6432B-EB33-196B-0C91-37147E9EA8F6}"/>
          </ac:grpSpMkLst>
        </pc:grpChg>
        <pc:picChg chg="del">
          <ac:chgData name="Leandro Fraiha Paiva" userId="a9bd9d3f-fa90-408f-aec2-e19d529c6276" providerId="ADAL" clId="{1781B679-29A8-4CFA-9179-9E162B202C35}" dt="2025-06-03T17:56:37.983" v="1589" actId="478"/>
          <ac:picMkLst>
            <pc:docMk/>
            <pc:sldMk cId="1984028483" sldId="260"/>
            <ac:picMk id="4" creationId="{3B985E99-2105-839E-CF8A-A3F01618E852}"/>
          </ac:picMkLst>
        </pc:picChg>
        <pc:picChg chg="add mod">
          <ac:chgData name="Leandro Fraiha Paiva" userId="a9bd9d3f-fa90-408f-aec2-e19d529c6276" providerId="ADAL" clId="{1781B679-29A8-4CFA-9179-9E162B202C35}" dt="2025-06-03T17:57:10.578" v="1612" actId="1038"/>
          <ac:picMkLst>
            <pc:docMk/>
            <pc:sldMk cId="1984028483" sldId="260"/>
            <ac:picMk id="10" creationId="{70192A98-16C3-28B4-CE4A-0DC8541A32B9}"/>
          </ac:picMkLst>
        </pc:picChg>
      </pc:sldChg>
      <pc:sldChg chg="addSp delSp modSp mod setBg">
        <pc:chgData name="Leandro Fraiha Paiva" userId="a9bd9d3f-fa90-408f-aec2-e19d529c6276" providerId="ADAL" clId="{1781B679-29A8-4CFA-9179-9E162B202C35}" dt="2025-06-03T18:17:21.294" v="1910" actId="1036"/>
        <pc:sldMkLst>
          <pc:docMk/>
          <pc:sldMk cId="1939274230" sldId="261"/>
        </pc:sldMkLst>
        <pc:spChg chg="del">
          <ac:chgData name="Leandro Fraiha Paiva" userId="a9bd9d3f-fa90-408f-aec2-e19d529c6276" providerId="ADAL" clId="{1781B679-29A8-4CFA-9179-9E162B202C35}" dt="2025-06-03T18:07:58.149" v="1694" actId="478"/>
          <ac:spMkLst>
            <pc:docMk/>
            <pc:sldMk cId="1939274230" sldId="261"/>
            <ac:spMk id="2" creationId="{6B002C62-766D-3240-97F6-E414933F9665}"/>
          </ac:spMkLst>
        </pc:spChg>
        <pc:spChg chg="del">
          <ac:chgData name="Leandro Fraiha Paiva" userId="a9bd9d3f-fa90-408f-aec2-e19d529c6276" providerId="ADAL" clId="{1781B679-29A8-4CFA-9179-9E162B202C35}" dt="2025-06-03T18:07:53.007" v="1692" actId="478"/>
          <ac:spMkLst>
            <pc:docMk/>
            <pc:sldMk cId="1939274230" sldId="261"/>
            <ac:spMk id="3" creationId="{2AF8F1B8-CEE6-56D2-A61A-545A59CFDC57}"/>
          </ac:spMkLst>
        </pc:spChg>
        <pc:spChg chg="add del mod">
          <ac:chgData name="Leandro Fraiha Paiva" userId="a9bd9d3f-fa90-408f-aec2-e19d529c6276" providerId="ADAL" clId="{1781B679-29A8-4CFA-9179-9E162B202C35}" dt="2025-06-03T18:07:55.961" v="1693" actId="478"/>
          <ac:spMkLst>
            <pc:docMk/>
            <pc:sldMk cId="1939274230" sldId="261"/>
            <ac:spMk id="11" creationId="{A201FEB4-113C-F562-96C4-1DE4AD38E273}"/>
          </ac:spMkLst>
        </pc:spChg>
        <pc:spChg chg="add del mod">
          <ac:chgData name="Leandro Fraiha Paiva" userId="a9bd9d3f-fa90-408f-aec2-e19d529c6276" providerId="ADAL" clId="{1781B679-29A8-4CFA-9179-9E162B202C35}" dt="2025-06-03T18:07:59.745" v="1695" actId="478"/>
          <ac:spMkLst>
            <pc:docMk/>
            <pc:sldMk cId="1939274230" sldId="261"/>
            <ac:spMk id="14" creationId="{AA687FA9-F863-43EE-BC45-FF9494339C49}"/>
          </ac:spMkLst>
        </pc:spChg>
        <pc:spChg chg="add mod">
          <ac:chgData name="Leandro Fraiha Paiva" userId="a9bd9d3f-fa90-408f-aec2-e19d529c6276" providerId="ADAL" clId="{1781B679-29A8-4CFA-9179-9E162B202C35}" dt="2025-06-03T18:09:29.738" v="1707" actId="207"/>
          <ac:spMkLst>
            <pc:docMk/>
            <pc:sldMk cId="1939274230" sldId="261"/>
            <ac:spMk id="16" creationId="{24F30712-481E-7A16-1A14-8DC5DB8E2495}"/>
          </ac:spMkLst>
        </pc:spChg>
        <pc:spChg chg="add mod">
          <ac:chgData name="Leandro Fraiha Paiva" userId="a9bd9d3f-fa90-408f-aec2-e19d529c6276" providerId="ADAL" clId="{1781B679-29A8-4CFA-9179-9E162B202C35}" dt="2025-06-03T18:09:13.646" v="1706" actId="207"/>
          <ac:spMkLst>
            <pc:docMk/>
            <pc:sldMk cId="1939274230" sldId="261"/>
            <ac:spMk id="17" creationId="{2346EF12-906A-9360-2B35-64FA308EB6C3}"/>
          </ac:spMkLst>
        </pc:spChg>
        <pc:spChg chg="add mod">
          <ac:chgData name="Leandro Fraiha Paiva" userId="a9bd9d3f-fa90-408f-aec2-e19d529c6276" providerId="ADAL" clId="{1781B679-29A8-4CFA-9179-9E162B202C35}" dt="2025-06-03T18:08:57.571" v="1704" actId="207"/>
          <ac:spMkLst>
            <pc:docMk/>
            <pc:sldMk cId="1939274230" sldId="261"/>
            <ac:spMk id="18" creationId="{23E138F0-9DCC-7234-A2B1-EB1BDA7C4DD2}"/>
          </ac:spMkLst>
        </pc:spChg>
        <pc:spChg chg="add mod">
          <ac:chgData name="Leandro Fraiha Paiva" userId="a9bd9d3f-fa90-408f-aec2-e19d529c6276" providerId="ADAL" clId="{1781B679-29A8-4CFA-9179-9E162B202C35}" dt="2025-06-03T18:08:57.571" v="1704" actId="207"/>
          <ac:spMkLst>
            <pc:docMk/>
            <pc:sldMk cId="1939274230" sldId="261"/>
            <ac:spMk id="19" creationId="{31B87E4D-B73B-7FB5-388A-2E16CEC9CAB7}"/>
          </ac:spMkLst>
        </pc:spChg>
        <pc:spChg chg="add mod">
          <ac:chgData name="Leandro Fraiha Paiva" userId="a9bd9d3f-fa90-408f-aec2-e19d529c6276" providerId="ADAL" clId="{1781B679-29A8-4CFA-9179-9E162B202C35}" dt="2025-06-03T18:08:57.571" v="1704" actId="207"/>
          <ac:spMkLst>
            <pc:docMk/>
            <pc:sldMk cId="1939274230" sldId="261"/>
            <ac:spMk id="20" creationId="{2227F38A-C666-6C1F-65CD-C86AFDC3BC2B}"/>
          </ac:spMkLst>
        </pc:spChg>
        <pc:spChg chg="add mod">
          <ac:chgData name="Leandro Fraiha Paiva" userId="a9bd9d3f-fa90-408f-aec2-e19d529c6276" providerId="ADAL" clId="{1781B679-29A8-4CFA-9179-9E162B202C35}" dt="2025-06-03T18:08:57.571" v="1704" actId="207"/>
          <ac:spMkLst>
            <pc:docMk/>
            <pc:sldMk cId="1939274230" sldId="261"/>
            <ac:spMk id="21" creationId="{22B21DF5-2EBE-4A2A-74E8-C25953219E3D}"/>
          </ac:spMkLst>
        </pc:spChg>
        <pc:spChg chg="add mod">
          <ac:chgData name="Leandro Fraiha Paiva" userId="a9bd9d3f-fa90-408f-aec2-e19d529c6276" providerId="ADAL" clId="{1781B679-29A8-4CFA-9179-9E162B202C35}" dt="2025-06-03T18:17:21.294" v="1910" actId="1036"/>
          <ac:spMkLst>
            <pc:docMk/>
            <pc:sldMk cId="1939274230" sldId="261"/>
            <ac:spMk id="22" creationId="{9F9FDCDC-CE6E-F253-4AAC-CB9BA589258B}"/>
          </ac:spMkLst>
        </pc:spChg>
        <pc:spChg chg="mod">
          <ac:chgData name="Leandro Fraiha Paiva" userId="a9bd9d3f-fa90-408f-aec2-e19d529c6276" providerId="ADAL" clId="{1781B679-29A8-4CFA-9179-9E162B202C35}" dt="2025-06-03T18:13:52.247" v="1833" actId="14100"/>
          <ac:spMkLst>
            <pc:docMk/>
            <pc:sldMk cId="1939274230" sldId="261"/>
            <ac:spMk id="24" creationId="{F963370D-3219-274F-4667-F2307FBB3EF0}"/>
          </ac:spMkLst>
        </pc:spChg>
        <pc:spChg chg="add mod">
          <ac:chgData name="Leandro Fraiha Paiva" userId="a9bd9d3f-fa90-408f-aec2-e19d529c6276" providerId="ADAL" clId="{1781B679-29A8-4CFA-9179-9E162B202C35}" dt="2025-06-03T18:15:21.397" v="1876" actId="255"/>
          <ac:spMkLst>
            <pc:docMk/>
            <pc:sldMk cId="1939274230" sldId="261"/>
            <ac:spMk id="25" creationId="{A3F3BF39-D2FA-1D78-EDFA-695E0577873B}"/>
          </ac:spMkLst>
        </pc:spChg>
        <pc:spChg chg="add mod">
          <ac:chgData name="Leandro Fraiha Paiva" userId="a9bd9d3f-fa90-408f-aec2-e19d529c6276" providerId="ADAL" clId="{1781B679-29A8-4CFA-9179-9E162B202C35}" dt="2025-06-03T18:16:25.728" v="1901" actId="1038"/>
          <ac:spMkLst>
            <pc:docMk/>
            <pc:sldMk cId="1939274230" sldId="261"/>
            <ac:spMk id="26" creationId="{A227FEA3-711E-0A95-1220-CB33125417CF}"/>
          </ac:spMkLst>
        </pc:spChg>
        <pc:spChg chg="mod">
          <ac:chgData name="Leandro Fraiha Paiva" userId="a9bd9d3f-fa90-408f-aec2-e19d529c6276" providerId="ADAL" clId="{1781B679-29A8-4CFA-9179-9E162B202C35}" dt="2025-06-03T18:13:54.432" v="1834" actId="14100"/>
          <ac:spMkLst>
            <pc:docMk/>
            <pc:sldMk cId="1939274230" sldId="261"/>
            <ac:spMk id="27" creationId="{98D2E876-1B31-4E81-5617-3659A7548120}"/>
          </ac:spMkLst>
        </pc:spChg>
        <pc:spChg chg="add mod">
          <ac:chgData name="Leandro Fraiha Paiva" userId="a9bd9d3f-fa90-408f-aec2-e19d529c6276" providerId="ADAL" clId="{1781B679-29A8-4CFA-9179-9E162B202C35}" dt="2025-06-03T18:15:21.397" v="1876" actId="255"/>
          <ac:spMkLst>
            <pc:docMk/>
            <pc:sldMk cId="1939274230" sldId="261"/>
            <ac:spMk id="28" creationId="{52C18221-97C0-C2BF-1748-2699D69A3891}"/>
          </ac:spMkLst>
        </pc:spChg>
        <pc:spChg chg="add mod">
          <ac:chgData name="Leandro Fraiha Paiva" userId="a9bd9d3f-fa90-408f-aec2-e19d529c6276" providerId="ADAL" clId="{1781B679-29A8-4CFA-9179-9E162B202C35}" dt="2025-06-03T18:16:25.728" v="1901" actId="1038"/>
          <ac:spMkLst>
            <pc:docMk/>
            <pc:sldMk cId="1939274230" sldId="261"/>
            <ac:spMk id="29" creationId="{6DDB91D7-627B-58A4-1EB2-7FA8175AC1E1}"/>
          </ac:spMkLst>
        </pc:spChg>
        <pc:spChg chg="add mod">
          <ac:chgData name="Leandro Fraiha Paiva" userId="a9bd9d3f-fa90-408f-aec2-e19d529c6276" providerId="ADAL" clId="{1781B679-29A8-4CFA-9179-9E162B202C35}" dt="2025-06-03T18:14:21.070" v="1855" actId="1035"/>
          <ac:spMkLst>
            <pc:docMk/>
            <pc:sldMk cId="1939274230" sldId="261"/>
            <ac:spMk id="30" creationId="{CC1B11B6-CE36-B941-BF96-B823E32D0001}"/>
          </ac:spMkLst>
        </pc:spChg>
        <pc:spChg chg="mod">
          <ac:chgData name="Leandro Fraiha Paiva" userId="a9bd9d3f-fa90-408f-aec2-e19d529c6276" providerId="ADAL" clId="{1781B679-29A8-4CFA-9179-9E162B202C35}" dt="2025-06-03T18:15:21.397" v="1876" actId="255"/>
          <ac:spMkLst>
            <pc:docMk/>
            <pc:sldMk cId="1939274230" sldId="261"/>
            <ac:spMk id="31" creationId="{D3082047-E828-AEB0-00E8-A04A03AC7866}"/>
          </ac:spMkLst>
        </pc:spChg>
        <pc:spChg chg="add mod">
          <ac:chgData name="Leandro Fraiha Paiva" userId="a9bd9d3f-fa90-408f-aec2-e19d529c6276" providerId="ADAL" clId="{1781B679-29A8-4CFA-9179-9E162B202C35}" dt="2025-06-03T18:16:25.728" v="1901" actId="1038"/>
          <ac:spMkLst>
            <pc:docMk/>
            <pc:sldMk cId="1939274230" sldId="261"/>
            <ac:spMk id="32" creationId="{D1FF3305-D120-5F4E-5668-3A5DE87A8BD1}"/>
          </ac:spMkLst>
        </pc:spChg>
        <pc:spChg chg="add mod">
          <ac:chgData name="Leandro Fraiha Paiva" userId="a9bd9d3f-fa90-408f-aec2-e19d529c6276" providerId="ADAL" clId="{1781B679-29A8-4CFA-9179-9E162B202C35}" dt="2025-06-03T18:14:21.070" v="1855" actId="1035"/>
          <ac:spMkLst>
            <pc:docMk/>
            <pc:sldMk cId="1939274230" sldId="261"/>
            <ac:spMk id="33" creationId="{35F995B9-763D-A8AE-6180-1B55CBC19080}"/>
          </ac:spMkLst>
        </pc:spChg>
        <pc:spChg chg="add mod">
          <ac:chgData name="Leandro Fraiha Paiva" userId="a9bd9d3f-fa90-408f-aec2-e19d529c6276" providerId="ADAL" clId="{1781B679-29A8-4CFA-9179-9E162B202C35}" dt="2025-06-03T18:15:21.397" v="1876" actId="255"/>
          <ac:spMkLst>
            <pc:docMk/>
            <pc:sldMk cId="1939274230" sldId="261"/>
            <ac:spMk id="34" creationId="{B20B5929-A713-F09E-A8D6-A21AFE10ECF4}"/>
          </ac:spMkLst>
        </pc:spChg>
        <pc:spChg chg="mod">
          <ac:chgData name="Leandro Fraiha Paiva" userId="a9bd9d3f-fa90-408f-aec2-e19d529c6276" providerId="ADAL" clId="{1781B679-29A8-4CFA-9179-9E162B202C35}" dt="2025-06-03T18:16:25.728" v="1901" actId="1038"/>
          <ac:spMkLst>
            <pc:docMk/>
            <pc:sldMk cId="1939274230" sldId="261"/>
            <ac:spMk id="35" creationId="{13206F0D-70D9-5E0A-DF0A-BF960084F153}"/>
          </ac:spMkLst>
        </pc:spChg>
        <pc:spChg chg="mod">
          <ac:chgData name="Leandro Fraiha Paiva" userId="a9bd9d3f-fa90-408f-aec2-e19d529c6276" providerId="ADAL" clId="{1781B679-29A8-4CFA-9179-9E162B202C35}" dt="2025-06-03T18:13:59.672" v="1836" actId="14100"/>
          <ac:spMkLst>
            <pc:docMk/>
            <pc:sldMk cId="1939274230" sldId="261"/>
            <ac:spMk id="36" creationId="{56FF33DF-E3B7-9418-3490-8F972C0CF003}"/>
          </ac:spMkLst>
        </pc:spChg>
        <pc:spChg chg="add mod">
          <ac:chgData name="Leandro Fraiha Paiva" userId="a9bd9d3f-fa90-408f-aec2-e19d529c6276" providerId="ADAL" clId="{1781B679-29A8-4CFA-9179-9E162B202C35}" dt="2025-06-03T18:16:46.280" v="1903" actId="1035"/>
          <ac:spMkLst>
            <pc:docMk/>
            <pc:sldMk cId="1939274230" sldId="261"/>
            <ac:spMk id="37" creationId="{E3C4EF37-9342-1AAF-5FA8-2E897E7496C6}"/>
          </ac:spMkLst>
        </pc:spChg>
        <pc:spChg chg="mod">
          <ac:chgData name="Leandro Fraiha Paiva" userId="a9bd9d3f-fa90-408f-aec2-e19d529c6276" providerId="ADAL" clId="{1781B679-29A8-4CFA-9179-9E162B202C35}" dt="2025-06-03T18:16:46.280" v="1903" actId="1035"/>
          <ac:spMkLst>
            <pc:docMk/>
            <pc:sldMk cId="1939274230" sldId="261"/>
            <ac:spMk id="38" creationId="{5EE260EF-E13D-4567-8D1F-A7C99E767075}"/>
          </ac:spMkLst>
        </pc:spChg>
        <pc:grpChg chg="mod">
          <ac:chgData name="Leandro Fraiha Paiva" userId="a9bd9d3f-fa90-408f-aec2-e19d529c6276" providerId="ADAL" clId="{1781B679-29A8-4CFA-9179-9E162B202C35}" dt="2025-06-03T18:14:28.145" v="1870" actId="1036"/>
          <ac:grpSpMkLst>
            <pc:docMk/>
            <pc:sldMk cId="1939274230" sldId="261"/>
            <ac:grpSpMk id="6" creationId="{E4A8D2C7-AECC-C3DB-AD34-33058AF5FDF9}"/>
          </ac:grpSpMkLst>
        </pc:grpChg>
        <pc:picChg chg="del">
          <ac:chgData name="Leandro Fraiha Paiva" userId="a9bd9d3f-fa90-408f-aec2-e19d529c6276" providerId="ADAL" clId="{1781B679-29A8-4CFA-9179-9E162B202C35}" dt="2025-06-03T18:07:47.269" v="1691" actId="478"/>
          <ac:picMkLst>
            <pc:docMk/>
            <pc:sldMk cId="1939274230" sldId="261"/>
            <ac:picMk id="5" creationId="{732E0A95-FBCC-26ED-97F0-BFCA7750B432}"/>
          </ac:picMkLst>
        </pc:picChg>
        <pc:picChg chg="add mod">
          <ac:chgData name="Leandro Fraiha Paiva" userId="a9bd9d3f-fa90-408f-aec2-e19d529c6276" providerId="ADAL" clId="{1781B679-29A8-4CFA-9179-9E162B202C35}" dt="2025-06-03T18:08:25.547" v="1702" actId="962"/>
          <ac:picMkLst>
            <pc:docMk/>
            <pc:sldMk cId="1939274230" sldId="261"/>
            <ac:picMk id="15" creationId="{117E105B-0460-BDC0-6200-17C6D27A099C}"/>
          </ac:picMkLst>
        </pc:picChg>
      </pc:sldChg>
      <pc:sldChg chg="addSp delSp modSp add del mod setBg delDesignElem">
        <pc:chgData name="Leandro Fraiha Paiva" userId="a9bd9d3f-fa90-408f-aec2-e19d529c6276" providerId="ADAL" clId="{1781B679-29A8-4CFA-9179-9E162B202C35}" dt="2025-06-03T17:53:45.861" v="1581" actId="2696"/>
        <pc:sldMkLst>
          <pc:docMk/>
          <pc:sldMk cId="3585161229" sldId="262"/>
        </pc:sldMkLst>
        <pc:spChg chg="mod">
          <ac:chgData name="Leandro Fraiha Paiva" userId="a9bd9d3f-fa90-408f-aec2-e19d529c6276" providerId="ADAL" clId="{1781B679-29A8-4CFA-9179-9E162B202C35}" dt="2025-06-03T17:46:30.927" v="1084"/>
          <ac:spMkLst>
            <pc:docMk/>
            <pc:sldMk cId="3585161229" sldId="262"/>
            <ac:spMk id="2" creationId="{F4722346-0692-A88E-97E0-22553A2EDF0C}"/>
          </ac:spMkLst>
        </pc:spChg>
        <pc:spChg chg="mod">
          <ac:chgData name="Leandro Fraiha Paiva" userId="a9bd9d3f-fa90-408f-aec2-e19d529c6276" providerId="ADAL" clId="{1781B679-29A8-4CFA-9179-9E162B202C35}" dt="2025-06-03T17:47:39.948" v="1425" actId="14100"/>
          <ac:spMkLst>
            <pc:docMk/>
            <pc:sldMk cId="3585161229" sldId="262"/>
            <ac:spMk id="3" creationId="{772849FC-4C2B-DE4E-87AF-34D010003A68}"/>
          </ac:spMkLst>
        </pc:spChg>
        <pc:spChg chg="del">
          <ac:chgData name="Leandro Fraiha Paiva" userId="a9bd9d3f-fa90-408f-aec2-e19d529c6276" providerId="ADAL" clId="{1781B679-29A8-4CFA-9179-9E162B202C35}" dt="2025-06-03T17:46:03.574" v="1082"/>
          <ac:spMkLst>
            <pc:docMk/>
            <pc:sldMk cId="3585161229" sldId="262"/>
            <ac:spMk id="14" creationId="{B8A646DA-53E7-33E0-4EEA-4CE26D7DF447}"/>
          </ac:spMkLst>
        </pc:spChg>
        <pc:spChg chg="del">
          <ac:chgData name="Leandro Fraiha Paiva" userId="a9bd9d3f-fa90-408f-aec2-e19d529c6276" providerId="ADAL" clId="{1781B679-29A8-4CFA-9179-9E162B202C35}" dt="2025-06-03T17:46:03.574" v="1082"/>
          <ac:spMkLst>
            <pc:docMk/>
            <pc:sldMk cId="3585161229" sldId="262"/>
            <ac:spMk id="16" creationId="{C4138D22-FDDC-E25A-B024-2400F4607A84}"/>
          </ac:spMkLst>
        </pc:spChg>
        <pc:spChg chg="mod">
          <ac:chgData name="Leandro Fraiha Paiva" userId="a9bd9d3f-fa90-408f-aec2-e19d529c6276" providerId="ADAL" clId="{1781B679-29A8-4CFA-9179-9E162B202C35}" dt="2025-06-03T17:46:49.672" v="1085"/>
          <ac:spMkLst>
            <pc:docMk/>
            <pc:sldMk cId="3585161229" sldId="262"/>
            <ac:spMk id="25" creationId="{AE727E99-859F-585F-11A5-E0F91E439582}"/>
          </ac:spMkLst>
        </pc:spChg>
        <pc:picChg chg="add del mod">
          <ac:chgData name="Leandro Fraiha Paiva" userId="a9bd9d3f-fa90-408f-aec2-e19d529c6276" providerId="ADAL" clId="{1781B679-29A8-4CFA-9179-9E162B202C35}" dt="2025-06-03T17:48:03.566" v="1429" actId="478"/>
          <ac:picMkLst>
            <pc:docMk/>
            <pc:sldMk cId="3585161229" sldId="262"/>
            <ac:picMk id="4" creationId="{92706BC3-027E-EFC9-B6BC-98BAFD38756F}"/>
          </ac:picMkLst>
        </pc:picChg>
        <pc:picChg chg="del">
          <ac:chgData name="Leandro Fraiha Paiva" userId="a9bd9d3f-fa90-408f-aec2-e19d529c6276" providerId="ADAL" clId="{1781B679-29A8-4CFA-9179-9E162B202C35}" dt="2025-06-03T17:46:14.375" v="1083" actId="478"/>
          <ac:picMkLst>
            <pc:docMk/>
            <pc:sldMk cId="3585161229" sldId="262"/>
            <ac:picMk id="6" creationId="{4F2FD036-5C22-71D9-6967-868D633408D0}"/>
          </ac:picMkLst>
        </pc:picChg>
        <pc:picChg chg="add mod">
          <ac:chgData name="Leandro Fraiha Paiva" userId="a9bd9d3f-fa90-408f-aec2-e19d529c6276" providerId="ADAL" clId="{1781B679-29A8-4CFA-9179-9E162B202C35}" dt="2025-06-03T17:49:09.420" v="1488" actId="1038"/>
          <ac:picMkLst>
            <pc:docMk/>
            <pc:sldMk cId="3585161229" sldId="262"/>
            <ac:picMk id="7" creationId="{67D1DC17-0ADF-1A63-48F1-CD2A3A0162AA}"/>
          </ac:picMkLst>
        </pc:picChg>
        <pc:picChg chg="del">
          <ac:chgData name="Leandro Fraiha Paiva" userId="a9bd9d3f-fa90-408f-aec2-e19d529c6276" providerId="ADAL" clId="{1781B679-29A8-4CFA-9179-9E162B202C35}" dt="2025-06-03T17:46:14.375" v="1083" actId="478"/>
          <ac:picMkLst>
            <pc:docMk/>
            <pc:sldMk cId="3585161229" sldId="262"/>
            <ac:picMk id="9" creationId="{36F2EFA1-95D3-9F0E-CDCB-5B7619005A33}"/>
          </ac:picMkLst>
        </pc:picChg>
        <pc:picChg chg="del">
          <ac:chgData name="Leandro Fraiha Paiva" userId="a9bd9d3f-fa90-408f-aec2-e19d529c6276" providerId="ADAL" clId="{1781B679-29A8-4CFA-9179-9E162B202C35}" dt="2025-06-03T17:46:14.375" v="1083" actId="478"/>
          <ac:picMkLst>
            <pc:docMk/>
            <pc:sldMk cId="3585161229" sldId="262"/>
            <ac:picMk id="18" creationId="{1FC3F8AB-01B8-92DF-96DA-D5FDD6793E5A}"/>
          </ac:picMkLst>
        </pc:picChg>
        <pc:picChg chg="del">
          <ac:chgData name="Leandro Fraiha Paiva" userId="a9bd9d3f-fa90-408f-aec2-e19d529c6276" providerId="ADAL" clId="{1781B679-29A8-4CFA-9179-9E162B202C35}" dt="2025-06-03T17:46:14.375" v="1083" actId="478"/>
          <ac:picMkLst>
            <pc:docMk/>
            <pc:sldMk cId="3585161229" sldId="262"/>
            <ac:picMk id="20" creationId="{93B3CA0D-BD5E-F9B3-F36D-513EAA4AC239}"/>
          </ac:picMkLst>
        </pc:picChg>
        <pc:picChg chg="del">
          <ac:chgData name="Leandro Fraiha Paiva" userId="a9bd9d3f-fa90-408f-aec2-e19d529c6276" providerId="ADAL" clId="{1781B679-29A8-4CFA-9179-9E162B202C35}" dt="2025-06-03T17:46:14.375" v="1083" actId="478"/>
          <ac:picMkLst>
            <pc:docMk/>
            <pc:sldMk cId="3585161229" sldId="262"/>
            <ac:picMk id="22" creationId="{DC4AA2D6-658F-97ED-21F9-0EAFF899F7E4}"/>
          </ac:picMkLst>
        </pc:picChg>
        <pc:picChg chg="del">
          <ac:chgData name="Leandro Fraiha Paiva" userId="a9bd9d3f-fa90-408f-aec2-e19d529c6276" providerId="ADAL" clId="{1781B679-29A8-4CFA-9179-9E162B202C35}" dt="2025-06-03T17:46:14.375" v="1083" actId="478"/>
          <ac:picMkLst>
            <pc:docMk/>
            <pc:sldMk cId="3585161229" sldId="262"/>
            <ac:picMk id="24" creationId="{F0E8A44F-204A-DA7A-B4E4-A6094C379B0D}"/>
          </ac:picMkLst>
        </pc:picChg>
      </pc:sldChg>
      <pc:sldChg chg="addSp delSp modSp add mod ord setBg">
        <pc:chgData name="Leandro Fraiha Paiva" userId="a9bd9d3f-fa90-408f-aec2-e19d529c6276" providerId="ADAL" clId="{1781B679-29A8-4CFA-9179-9E162B202C35}" dt="2025-06-03T18:17:47.899" v="1937" actId="1037"/>
        <pc:sldMkLst>
          <pc:docMk/>
          <pc:sldMk cId="2490454023" sldId="263"/>
        </pc:sldMkLst>
        <pc:spChg chg="mod">
          <ac:chgData name="Leandro Fraiha Paiva" userId="a9bd9d3f-fa90-408f-aec2-e19d529c6276" providerId="ADAL" clId="{1781B679-29A8-4CFA-9179-9E162B202C35}" dt="2025-06-03T17:51:00.162" v="1535" actId="14100"/>
          <ac:spMkLst>
            <pc:docMk/>
            <pc:sldMk cId="2490454023" sldId="263"/>
            <ac:spMk id="2" creationId="{D7B8C1E8-16AD-ACA3-2E09-006713540291}"/>
          </ac:spMkLst>
        </pc:spChg>
        <pc:spChg chg="mod">
          <ac:chgData name="Leandro Fraiha Paiva" userId="a9bd9d3f-fa90-408f-aec2-e19d529c6276" providerId="ADAL" clId="{1781B679-29A8-4CFA-9179-9E162B202C35}" dt="2025-06-03T18:01:53.744" v="1684"/>
          <ac:spMkLst>
            <pc:docMk/>
            <pc:sldMk cId="2490454023" sldId="263"/>
            <ac:spMk id="3" creationId="{360279D4-D350-EC61-2C57-163E705824EE}"/>
          </ac:spMkLst>
        </pc:spChg>
        <pc:spChg chg="del">
          <ac:chgData name="Leandro Fraiha Paiva" userId="a9bd9d3f-fa90-408f-aec2-e19d529c6276" providerId="ADAL" clId="{1781B679-29A8-4CFA-9179-9E162B202C35}" dt="2025-06-03T17:50:29.601" v="1508" actId="478"/>
          <ac:spMkLst>
            <pc:docMk/>
            <pc:sldMk cId="2490454023" sldId="263"/>
            <ac:spMk id="25" creationId="{C414D409-D9F6-C4B9-C619-DEF793DBC131}"/>
          </ac:spMkLst>
        </pc:spChg>
        <pc:grpChg chg="mod">
          <ac:chgData name="Leandro Fraiha Paiva" userId="a9bd9d3f-fa90-408f-aec2-e19d529c6276" providerId="ADAL" clId="{1781B679-29A8-4CFA-9179-9E162B202C35}" dt="2025-06-03T18:17:47.899" v="1937" actId="1037"/>
          <ac:grpSpMkLst>
            <pc:docMk/>
            <pc:sldMk cId="2490454023" sldId="263"/>
            <ac:grpSpMk id="12" creationId="{08EA5294-D9F9-4412-4175-99BAB50372FC}"/>
          </ac:grpSpMkLst>
        </pc:grpChg>
        <pc:picChg chg="add mod">
          <ac:chgData name="Leandro Fraiha Paiva" userId="a9bd9d3f-fa90-408f-aec2-e19d529c6276" providerId="ADAL" clId="{1781B679-29A8-4CFA-9179-9E162B202C35}" dt="2025-06-03T17:50:05.847" v="1506" actId="1038"/>
          <ac:picMkLst>
            <pc:docMk/>
            <pc:sldMk cId="2490454023" sldId="263"/>
            <ac:picMk id="4" creationId="{BE00BE53-AB24-36DB-A3B0-FDD00519DA15}"/>
          </ac:picMkLst>
        </pc:picChg>
        <pc:picChg chg="del">
          <ac:chgData name="Leandro Fraiha Paiva" userId="a9bd9d3f-fa90-408f-aec2-e19d529c6276" providerId="ADAL" clId="{1781B679-29A8-4CFA-9179-9E162B202C35}" dt="2025-06-03T17:49:49.602" v="1492" actId="478"/>
          <ac:picMkLst>
            <pc:docMk/>
            <pc:sldMk cId="2490454023" sldId="263"/>
            <ac:picMk id="6" creationId="{55FAFA19-0DE3-EA13-A0F6-1E6AFE5E5C23}"/>
          </ac:picMkLst>
        </pc:picChg>
        <pc:picChg chg="del">
          <ac:chgData name="Leandro Fraiha Paiva" userId="a9bd9d3f-fa90-408f-aec2-e19d529c6276" providerId="ADAL" clId="{1781B679-29A8-4CFA-9179-9E162B202C35}" dt="2025-06-03T17:49:49.602" v="1492" actId="478"/>
          <ac:picMkLst>
            <pc:docMk/>
            <pc:sldMk cId="2490454023" sldId="263"/>
            <ac:picMk id="9" creationId="{01C00D35-06B4-1ADF-AB6C-C66E22F3A635}"/>
          </ac:picMkLst>
        </pc:picChg>
        <pc:picChg chg="del">
          <ac:chgData name="Leandro Fraiha Paiva" userId="a9bd9d3f-fa90-408f-aec2-e19d529c6276" providerId="ADAL" clId="{1781B679-29A8-4CFA-9179-9E162B202C35}" dt="2025-06-03T17:49:49.602" v="1492" actId="478"/>
          <ac:picMkLst>
            <pc:docMk/>
            <pc:sldMk cId="2490454023" sldId="263"/>
            <ac:picMk id="18" creationId="{EAD1AF8A-1847-11A3-0A09-3FAE8009FD14}"/>
          </ac:picMkLst>
        </pc:picChg>
        <pc:picChg chg="del">
          <ac:chgData name="Leandro Fraiha Paiva" userId="a9bd9d3f-fa90-408f-aec2-e19d529c6276" providerId="ADAL" clId="{1781B679-29A8-4CFA-9179-9E162B202C35}" dt="2025-06-03T17:49:49.602" v="1492" actId="478"/>
          <ac:picMkLst>
            <pc:docMk/>
            <pc:sldMk cId="2490454023" sldId="263"/>
            <ac:picMk id="20" creationId="{BA4F3ADD-6DCD-A4BF-789C-AC83DA230B3E}"/>
          </ac:picMkLst>
        </pc:picChg>
        <pc:picChg chg="del">
          <ac:chgData name="Leandro Fraiha Paiva" userId="a9bd9d3f-fa90-408f-aec2-e19d529c6276" providerId="ADAL" clId="{1781B679-29A8-4CFA-9179-9E162B202C35}" dt="2025-06-03T17:49:49.602" v="1492" actId="478"/>
          <ac:picMkLst>
            <pc:docMk/>
            <pc:sldMk cId="2490454023" sldId="263"/>
            <ac:picMk id="22" creationId="{D4FD5AA8-966A-3950-3D0F-1B476DBC3724}"/>
          </ac:picMkLst>
        </pc:picChg>
        <pc:picChg chg="del">
          <ac:chgData name="Leandro Fraiha Paiva" userId="a9bd9d3f-fa90-408f-aec2-e19d529c6276" providerId="ADAL" clId="{1781B679-29A8-4CFA-9179-9E162B202C35}" dt="2025-06-03T17:49:49.602" v="1492" actId="478"/>
          <ac:picMkLst>
            <pc:docMk/>
            <pc:sldMk cId="2490454023" sldId="263"/>
            <ac:picMk id="24" creationId="{41B97D8E-EFEA-A1D8-64D0-CD031E2852D6}"/>
          </ac:picMkLst>
        </pc:picChg>
      </pc:sldChg>
      <pc:sldChg chg="add del setBg">
        <pc:chgData name="Leandro Fraiha Paiva" userId="a9bd9d3f-fa90-408f-aec2-e19d529c6276" providerId="ADAL" clId="{1781B679-29A8-4CFA-9179-9E162B202C35}" dt="2025-06-03T18:07:16.288" v="1690" actId="2696"/>
        <pc:sldMkLst>
          <pc:docMk/>
          <pc:sldMk cId="0" sldId="264"/>
        </pc:sldMkLst>
      </pc:sldChg>
      <pc:sldChg chg="addSp delSp modSp add mod ord">
        <pc:chgData name="Leandro Fraiha Paiva" userId="a9bd9d3f-fa90-408f-aec2-e19d529c6276" providerId="ADAL" clId="{1781B679-29A8-4CFA-9179-9E162B202C35}" dt="2025-06-03T19:26:47.610" v="2262" actId="20577"/>
        <pc:sldMkLst>
          <pc:docMk/>
          <pc:sldMk cId="382819665" sldId="264"/>
        </pc:sldMkLst>
        <pc:spChg chg="mod">
          <ac:chgData name="Leandro Fraiha Paiva" userId="a9bd9d3f-fa90-408f-aec2-e19d529c6276" providerId="ADAL" clId="{1781B679-29A8-4CFA-9179-9E162B202C35}" dt="2025-06-03T18:25:26.718" v="1962" actId="20577"/>
          <ac:spMkLst>
            <pc:docMk/>
            <pc:sldMk cId="382819665" sldId="264"/>
            <ac:spMk id="2" creationId="{DD42A197-3D53-0F43-85B3-FF988DF69F81}"/>
          </ac:spMkLst>
        </pc:spChg>
        <pc:spChg chg="del">
          <ac:chgData name="Leandro Fraiha Paiva" userId="a9bd9d3f-fa90-408f-aec2-e19d529c6276" providerId="ADAL" clId="{1781B679-29A8-4CFA-9179-9E162B202C35}" dt="2025-06-03T18:27:43.791" v="1976" actId="478"/>
          <ac:spMkLst>
            <pc:docMk/>
            <pc:sldMk cId="382819665" sldId="264"/>
            <ac:spMk id="3" creationId="{5227FBAF-4484-58F7-639B-9A463F84CA63}"/>
          </ac:spMkLst>
        </pc:spChg>
        <pc:spChg chg="add del mod">
          <ac:chgData name="Leandro Fraiha Paiva" userId="a9bd9d3f-fa90-408f-aec2-e19d529c6276" providerId="ADAL" clId="{1781B679-29A8-4CFA-9179-9E162B202C35}" dt="2025-06-03T18:27:49.526" v="1978" actId="478"/>
          <ac:spMkLst>
            <pc:docMk/>
            <pc:sldMk cId="382819665" sldId="264"/>
            <ac:spMk id="18" creationId="{EC4DA1E0-7C58-50E9-282A-664CA55A3976}"/>
          </ac:spMkLst>
        </pc:spChg>
        <pc:spChg chg="add mod">
          <ac:chgData name="Leandro Fraiha Paiva" userId="a9bd9d3f-fa90-408f-aec2-e19d529c6276" providerId="ADAL" clId="{1781B679-29A8-4CFA-9179-9E162B202C35}" dt="2025-06-03T19:26:47.610" v="2262" actId="20577"/>
          <ac:spMkLst>
            <pc:docMk/>
            <pc:sldMk cId="382819665" sldId="264"/>
            <ac:spMk id="20" creationId="{F59B8773-9277-134A-2D1B-F8D2EBA1E39E}"/>
          </ac:spMkLst>
        </pc:spChg>
        <pc:grpChg chg="mod">
          <ac:chgData name="Leandro Fraiha Paiva" userId="a9bd9d3f-fa90-408f-aec2-e19d529c6276" providerId="ADAL" clId="{1781B679-29A8-4CFA-9179-9E162B202C35}" dt="2025-06-03T18:54:07.611" v="2091" actId="1076"/>
          <ac:grpSpMkLst>
            <pc:docMk/>
            <pc:sldMk cId="382819665" sldId="264"/>
            <ac:grpSpMk id="12" creationId="{6BF1AEA8-915B-FBAC-4B69-F41E600C5377}"/>
          </ac:grpSpMkLst>
        </pc:grpChg>
        <pc:picChg chg="del">
          <ac:chgData name="Leandro Fraiha Paiva" userId="a9bd9d3f-fa90-408f-aec2-e19d529c6276" providerId="ADAL" clId="{1781B679-29A8-4CFA-9179-9E162B202C35}" dt="2025-06-03T18:25:29.627" v="1963" actId="478"/>
          <ac:picMkLst>
            <pc:docMk/>
            <pc:sldMk cId="382819665" sldId="264"/>
            <ac:picMk id="4" creationId="{DBBADEF0-568C-6F24-F58B-ED67213E34AB}"/>
          </ac:picMkLst>
        </pc:picChg>
        <pc:picChg chg="add del mod">
          <ac:chgData name="Leandro Fraiha Paiva" userId="a9bd9d3f-fa90-408f-aec2-e19d529c6276" providerId="ADAL" clId="{1781B679-29A8-4CFA-9179-9E162B202C35}" dt="2025-06-03T18:25:52.959" v="1965" actId="478"/>
          <ac:picMkLst>
            <pc:docMk/>
            <pc:sldMk cId="382819665" sldId="264"/>
            <ac:picMk id="6" creationId="{10B9368E-1A44-70FF-7F07-A68393715B4A}"/>
          </ac:picMkLst>
        </pc:picChg>
        <pc:picChg chg="add del mod">
          <ac:chgData name="Leandro Fraiha Paiva" userId="a9bd9d3f-fa90-408f-aec2-e19d529c6276" providerId="ADAL" clId="{1781B679-29A8-4CFA-9179-9E162B202C35}" dt="2025-06-03T18:52:26.792" v="2025" actId="478"/>
          <ac:picMkLst>
            <pc:docMk/>
            <pc:sldMk cId="382819665" sldId="264"/>
            <ac:picMk id="8" creationId="{7EB0048F-AC3F-B5BE-6ED9-311DA7EE6F29}"/>
          </ac:picMkLst>
        </pc:picChg>
        <pc:picChg chg="add del mod">
          <ac:chgData name="Leandro Fraiha Paiva" userId="a9bd9d3f-fa90-408f-aec2-e19d529c6276" providerId="ADAL" clId="{1781B679-29A8-4CFA-9179-9E162B202C35}" dt="2025-06-03T18:27:08.775" v="1975" actId="478"/>
          <ac:picMkLst>
            <pc:docMk/>
            <pc:sldMk cId="382819665" sldId="264"/>
            <ac:picMk id="10" creationId="{167F9E37-E8DF-4EBE-2A5A-872D8D8CFF08}"/>
          </ac:picMkLst>
        </pc:picChg>
        <pc:picChg chg="add del mod">
          <ac:chgData name="Leandro Fraiha Paiva" userId="a9bd9d3f-fa90-408f-aec2-e19d529c6276" providerId="ADAL" clId="{1781B679-29A8-4CFA-9179-9E162B202C35}" dt="2025-06-03T18:52:36.361" v="2027" actId="478"/>
          <ac:picMkLst>
            <pc:docMk/>
            <pc:sldMk cId="382819665" sldId="264"/>
            <ac:picMk id="22" creationId="{E6FFFD35-E8BF-BBC3-F68E-B15D1CF3D90F}"/>
          </ac:picMkLst>
        </pc:picChg>
        <pc:picChg chg="add del mod">
          <ac:chgData name="Leandro Fraiha Paiva" userId="a9bd9d3f-fa90-408f-aec2-e19d529c6276" providerId="ADAL" clId="{1781B679-29A8-4CFA-9179-9E162B202C35}" dt="2025-06-03T18:39:32.342" v="2012" actId="478"/>
          <ac:picMkLst>
            <pc:docMk/>
            <pc:sldMk cId="382819665" sldId="264"/>
            <ac:picMk id="24" creationId="{C916D0AD-C948-2065-A6BA-1B5488CD5304}"/>
          </ac:picMkLst>
        </pc:picChg>
        <pc:picChg chg="add del mod">
          <ac:chgData name="Leandro Fraiha Paiva" userId="a9bd9d3f-fa90-408f-aec2-e19d529c6276" providerId="ADAL" clId="{1781B679-29A8-4CFA-9179-9E162B202C35}" dt="2025-06-03T18:53:26.484" v="2034" actId="478"/>
          <ac:picMkLst>
            <pc:docMk/>
            <pc:sldMk cId="382819665" sldId="264"/>
            <ac:picMk id="25" creationId="{FE14D743-563D-4E43-83DF-92E4CEA72D28}"/>
          </ac:picMkLst>
        </pc:picChg>
        <pc:picChg chg="add del mod">
          <ac:chgData name="Leandro Fraiha Paiva" userId="a9bd9d3f-fa90-408f-aec2-e19d529c6276" providerId="ADAL" clId="{1781B679-29A8-4CFA-9179-9E162B202C35}" dt="2025-06-03T18:53:12.756" v="2033" actId="478"/>
          <ac:picMkLst>
            <pc:docMk/>
            <pc:sldMk cId="382819665" sldId="264"/>
            <ac:picMk id="26" creationId="{F360DCE9-1743-BD8C-5535-10EBFC7EBE03}"/>
          </ac:picMkLst>
        </pc:picChg>
        <pc:picChg chg="add mod">
          <ac:chgData name="Leandro Fraiha Paiva" userId="a9bd9d3f-fa90-408f-aec2-e19d529c6276" providerId="ADAL" clId="{1781B679-29A8-4CFA-9179-9E162B202C35}" dt="2025-06-03T18:53:52.198" v="2063" actId="962"/>
          <ac:picMkLst>
            <pc:docMk/>
            <pc:sldMk cId="382819665" sldId="264"/>
            <ac:picMk id="27" creationId="{D3C90B50-CAE3-0671-7F3C-E15D884F2765}"/>
          </ac:picMkLst>
        </pc:picChg>
        <pc:picChg chg="add mod">
          <ac:chgData name="Leandro Fraiha Paiva" userId="a9bd9d3f-fa90-408f-aec2-e19d529c6276" providerId="ADAL" clId="{1781B679-29A8-4CFA-9179-9E162B202C35}" dt="2025-06-03T18:53:47.982" v="2061"/>
          <ac:picMkLst>
            <pc:docMk/>
            <pc:sldMk cId="382819665" sldId="264"/>
            <ac:picMk id="28" creationId="{2F875D7A-F475-5198-E8B2-E416D7D32BF4}"/>
          </ac:picMkLst>
        </pc:picChg>
      </pc:sldChg>
      <pc:sldChg chg="addSp delSp modSp add del mod ord">
        <pc:chgData name="Leandro Fraiha Paiva" userId="a9bd9d3f-fa90-408f-aec2-e19d529c6276" providerId="ADAL" clId="{1781B679-29A8-4CFA-9179-9E162B202C35}" dt="2025-06-03T19:00:47.557" v="2169" actId="2696"/>
        <pc:sldMkLst>
          <pc:docMk/>
          <pc:sldMk cId="2785161842" sldId="265"/>
        </pc:sldMkLst>
        <pc:spChg chg="add mod">
          <ac:chgData name="Leandro Fraiha Paiva" userId="a9bd9d3f-fa90-408f-aec2-e19d529c6276" providerId="ADAL" clId="{1781B679-29A8-4CFA-9179-9E162B202C35}" dt="2025-06-03T18:59:16.091" v="2167" actId="1035"/>
          <ac:spMkLst>
            <pc:docMk/>
            <pc:sldMk cId="2785161842" sldId="265"/>
            <ac:spMk id="3" creationId="{F5171170-4A8B-E69D-C486-A1235EACDFFD}"/>
          </ac:spMkLst>
        </pc:spChg>
        <pc:spChg chg="add mod">
          <ac:chgData name="Leandro Fraiha Paiva" userId="a9bd9d3f-fa90-408f-aec2-e19d529c6276" providerId="ADAL" clId="{1781B679-29A8-4CFA-9179-9E162B202C35}" dt="2025-06-03T18:59:16.091" v="2167" actId="1035"/>
          <ac:spMkLst>
            <pc:docMk/>
            <pc:sldMk cId="2785161842" sldId="265"/>
            <ac:spMk id="4" creationId="{B332F7C7-7F69-1823-6E60-B5B8F673E8AD}"/>
          </ac:spMkLst>
        </pc:spChg>
        <pc:spChg chg="add mod">
          <ac:chgData name="Leandro Fraiha Paiva" userId="a9bd9d3f-fa90-408f-aec2-e19d529c6276" providerId="ADAL" clId="{1781B679-29A8-4CFA-9179-9E162B202C35}" dt="2025-06-03T18:59:16.091" v="2167" actId="1035"/>
          <ac:spMkLst>
            <pc:docMk/>
            <pc:sldMk cId="2785161842" sldId="265"/>
            <ac:spMk id="5" creationId="{EC81EC49-9B4B-D802-149C-1F86EDE11E83}"/>
          </ac:spMkLst>
        </pc:spChg>
        <pc:spChg chg="add mod">
          <ac:chgData name="Leandro Fraiha Paiva" userId="a9bd9d3f-fa90-408f-aec2-e19d529c6276" providerId="ADAL" clId="{1781B679-29A8-4CFA-9179-9E162B202C35}" dt="2025-06-03T18:59:16.091" v="2167" actId="1035"/>
          <ac:spMkLst>
            <pc:docMk/>
            <pc:sldMk cId="2785161842" sldId="265"/>
            <ac:spMk id="11" creationId="{B09976DF-AFED-1A9E-1911-9259FCD41005}"/>
          </ac:spMkLst>
        </pc:spChg>
        <pc:spChg chg="add mod">
          <ac:chgData name="Leandro Fraiha Paiva" userId="a9bd9d3f-fa90-408f-aec2-e19d529c6276" providerId="ADAL" clId="{1781B679-29A8-4CFA-9179-9E162B202C35}" dt="2025-06-03T18:59:16.091" v="2167" actId="1035"/>
          <ac:spMkLst>
            <pc:docMk/>
            <pc:sldMk cId="2785161842" sldId="265"/>
            <ac:spMk id="13" creationId="{C5E42133-0253-0C05-CF83-0A9DBD4DEADA}"/>
          </ac:spMkLst>
        </pc:spChg>
        <pc:spChg chg="add mod">
          <ac:chgData name="Leandro Fraiha Paiva" userId="a9bd9d3f-fa90-408f-aec2-e19d529c6276" providerId="ADAL" clId="{1781B679-29A8-4CFA-9179-9E162B202C35}" dt="2025-06-03T18:59:16.091" v="2167" actId="1035"/>
          <ac:spMkLst>
            <pc:docMk/>
            <pc:sldMk cId="2785161842" sldId="265"/>
            <ac:spMk id="14" creationId="{E1DCF747-3947-AB9D-25E9-EE9F37D53A62}"/>
          </ac:spMkLst>
        </pc:spChg>
        <pc:spChg chg="add mod">
          <ac:chgData name="Leandro Fraiha Paiva" userId="a9bd9d3f-fa90-408f-aec2-e19d529c6276" providerId="ADAL" clId="{1781B679-29A8-4CFA-9179-9E162B202C35}" dt="2025-06-03T18:59:16.091" v="2167" actId="1035"/>
          <ac:spMkLst>
            <pc:docMk/>
            <pc:sldMk cId="2785161842" sldId="265"/>
            <ac:spMk id="16" creationId="{40341085-A63E-7941-758C-36501E8174D9}"/>
          </ac:spMkLst>
        </pc:spChg>
        <pc:spChg chg="add mod">
          <ac:chgData name="Leandro Fraiha Paiva" userId="a9bd9d3f-fa90-408f-aec2-e19d529c6276" providerId="ADAL" clId="{1781B679-29A8-4CFA-9179-9E162B202C35}" dt="2025-06-03T18:59:16.091" v="2167" actId="1035"/>
          <ac:spMkLst>
            <pc:docMk/>
            <pc:sldMk cId="2785161842" sldId="265"/>
            <ac:spMk id="18" creationId="{4C05A271-E8E8-9A03-2180-A7FE7937ECB7}"/>
          </ac:spMkLst>
        </pc:spChg>
        <pc:spChg chg="del">
          <ac:chgData name="Leandro Fraiha Paiva" userId="a9bd9d3f-fa90-408f-aec2-e19d529c6276" providerId="ADAL" clId="{1781B679-29A8-4CFA-9179-9E162B202C35}" dt="2025-06-03T18:58:13.427" v="2108" actId="478"/>
          <ac:spMkLst>
            <pc:docMk/>
            <pc:sldMk cId="2785161842" sldId="265"/>
            <ac:spMk id="22" creationId="{C483F1EB-3F2A-1832-95DB-3D02CEC02709}"/>
          </ac:spMkLst>
        </pc:spChg>
        <pc:spChg chg="del">
          <ac:chgData name="Leandro Fraiha Paiva" userId="a9bd9d3f-fa90-408f-aec2-e19d529c6276" providerId="ADAL" clId="{1781B679-29A8-4CFA-9179-9E162B202C35}" dt="2025-06-03T18:58:32.872" v="2109" actId="478"/>
          <ac:spMkLst>
            <pc:docMk/>
            <pc:sldMk cId="2785161842" sldId="265"/>
            <ac:spMk id="24" creationId="{3506F309-9FD1-3626-DEE7-920A3F8EB75E}"/>
          </ac:spMkLst>
        </pc:spChg>
        <pc:spChg chg="del">
          <ac:chgData name="Leandro Fraiha Paiva" userId="a9bd9d3f-fa90-408f-aec2-e19d529c6276" providerId="ADAL" clId="{1781B679-29A8-4CFA-9179-9E162B202C35}" dt="2025-06-03T18:58:32.872" v="2109" actId="478"/>
          <ac:spMkLst>
            <pc:docMk/>
            <pc:sldMk cId="2785161842" sldId="265"/>
            <ac:spMk id="27" creationId="{700C8E09-1409-9E43-E909-5E75AD63EA4B}"/>
          </ac:spMkLst>
        </pc:spChg>
        <pc:spChg chg="del">
          <ac:chgData name="Leandro Fraiha Paiva" userId="a9bd9d3f-fa90-408f-aec2-e19d529c6276" providerId="ADAL" clId="{1781B679-29A8-4CFA-9179-9E162B202C35}" dt="2025-06-03T18:58:32.872" v="2109" actId="478"/>
          <ac:spMkLst>
            <pc:docMk/>
            <pc:sldMk cId="2785161842" sldId="265"/>
            <ac:spMk id="29" creationId="{E44FCB4A-792D-7AE2-F1F7-8887AFBD37B5}"/>
          </ac:spMkLst>
        </pc:spChg>
        <pc:spChg chg="del">
          <ac:chgData name="Leandro Fraiha Paiva" userId="a9bd9d3f-fa90-408f-aec2-e19d529c6276" providerId="ADAL" clId="{1781B679-29A8-4CFA-9179-9E162B202C35}" dt="2025-06-03T18:58:32.872" v="2109" actId="478"/>
          <ac:spMkLst>
            <pc:docMk/>
            <pc:sldMk cId="2785161842" sldId="265"/>
            <ac:spMk id="30" creationId="{D5D42C33-DD27-99B5-CD22-EEA0743DC8A7}"/>
          </ac:spMkLst>
        </pc:spChg>
        <pc:spChg chg="del">
          <ac:chgData name="Leandro Fraiha Paiva" userId="a9bd9d3f-fa90-408f-aec2-e19d529c6276" providerId="ADAL" clId="{1781B679-29A8-4CFA-9179-9E162B202C35}" dt="2025-06-03T18:58:32.872" v="2109" actId="478"/>
          <ac:spMkLst>
            <pc:docMk/>
            <pc:sldMk cId="2785161842" sldId="265"/>
            <ac:spMk id="31" creationId="{6B74AD3B-CCA7-8996-49DC-C8A937CDC71F}"/>
          </ac:spMkLst>
        </pc:spChg>
        <pc:spChg chg="del">
          <ac:chgData name="Leandro Fraiha Paiva" userId="a9bd9d3f-fa90-408f-aec2-e19d529c6276" providerId="ADAL" clId="{1781B679-29A8-4CFA-9179-9E162B202C35}" dt="2025-06-03T18:58:32.872" v="2109" actId="478"/>
          <ac:spMkLst>
            <pc:docMk/>
            <pc:sldMk cId="2785161842" sldId="265"/>
            <ac:spMk id="32" creationId="{9634F6F2-0F9D-56A8-5548-368D33787688}"/>
          </ac:spMkLst>
        </pc:spChg>
        <pc:spChg chg="del">
          <ac:chgData name="Leandro Fraiha Paiva" userId="a9bd9d3f-fa90-408f-aec2-e19d529c6276" providerId="ADAL" clId="{1781B679-29A8-4CFA-9179-9E162B202C35}" dt="2025-06-03T18:58:32.872" v="2109" actId="478"/>
          <ac:spMkLst>
            <pc:docMk/>
            <pc:sldMk cId="2785161842" sldId="265"/>
            <ac:spMk id="34" creationId="{35465C94-DB15-C399-F438-B14C425DFB1F}"/>
          </ac:spMkLst>
        </pc:spChg>
        <pc:spChg chg="del">
          <ac:chgData name="Leandro Fraiha Paiva" userId="a9bd9d3f-fa90-408f-aec2-e19d529c6276" providerId="ADAL" clId="{1781B679-29A8-4CFA-9179-9E162B202C35}" dt="2025-06-03T18:58:32.872" v="2109" actId="478"/>
          <ac:spMkLst>
            <pc:docMk/>
            <pc:sldMk cId="2785161842" sldId="265"/>
            <ac:spMk id="35" creationId="{49B8ACCC-AF0C-60F5-850A-6DE2AC8391F4}"/>
          </ac:spMkLst>
        </pc:spChg>
        <pc:spChg chg="del">
          <ac:chgData name="Leandro Fraiha Paiva" userId="a9bd9d3f-fa90-408f-aec2-e19d529c6276" providerId="ADAL" clId="{1781B679-29A8-4CFA-9179-9E162B202C35}" dt="2025-06-03T18:58:32.872" v="2109" actId="478"/>
          <ac:spMkLst>
            <pc:docMk/>
            <pc:sldMk cId="2785161842" sldId="265"/>
            <ac:spMk id="36" creationId="{834A0E4B-A2E6-F3A2-A31E-83C0B9005AC4}"/>
          </ac:spMkLst>
        </pc:spChg>
        <pc:spChg chg="del">
          <ac:chgData name="Leandro Fraiha Paiva" userId="a9bd9d3f-fa90-408f-aec2-e19d529c6276" providerId="ADAL" clId="{1781B679-29A8-4CFA-9179-9E162B202C35}" dt="2025-06-03T18:58:32.872" v="2109" actId="478"/>
          <ac:spMkLst>
            <pc:docMk/>
            <pc:sldMk cId="2785161842" sldId="265"/>
            <ac:spMk id="38" creationId="{24C146D3-8F70-3B48-7843-4D1B0AE92162}"/>
          </ac:spMkLst>
        </pc:spChg>
        <pc:spChg chg="add mod">
          <ac:chgData name="Leandro Fraiha Paiva" userId="a9bd9d3f-fa90-408f-aec2-e19d529c6276" providerId="ADAL" clId="{1781B679-29A8-4CFA-9179-9E162B202C35}" dt="2025-06-03T18:59:16.091" v="2167" actId="1035"/>
          <ac:spMkLst>
            <pc:docMk/>
            <pc:sldMk cId="2785161842" sldId="265"/>
            <ac:spMk id="39" creationId="{B4CB72D5-CA68-0AFF-4393-5A65139139A1}"/>
          </ac:spMkLst>
        </pc:spChg>
        <pc:spChg chg="add mod">
          <ac:chgData name="Leandro Fraiha Paiva" userId="a9bd9d3f-fa90-408f-aec2-e19d529c6276" providerId="ADAL" clId="{1781B679-29A8-4CFA-9179-9E162B202C35}" dt="2025-06-03T18:59:16.091" v="2167" actId="1035"/>
          <ac:spMkLst>
            <pc:docMk/>
            <pc:sldMk cId="2785161842" sldId="265"/>
            <ac:spMk id="44" creationId="{42927A32-5A85-6180-BA91-FCD8BDAE1E0C}"/>
          </ac:spMkLst>
        </pc:spChg>
        <pc:picChg chg="add mod">
          <ac:chgData name="Leandro Fraiha Paiva" userId="a9bd9d3f-fa90-408f-aec2-e19d529c6276" providerId="ADAL" clId="{1781B679-29A8-4CFA-9179-9E162B202C35}" dt="2025-06-03T18:57:59.467" v="2107" actId="962"/>
          <ac:picMkLst>
            <pc:docMk/>
            <pc:sldMk cId="2785161842" sldId="265"/>
            <ac:picMk id="2" creationId="{6FC8FFB9-F4D3-3B4B-65A1-380CAF8B3A0A}"/>
          </ac:picMkLst>
        </pc:picChg>
        <pc:picChg chg="del">
          <ac:chgData name="Leandro Fraiha Paiva" userId="a9bd9d3f-fa90-408f-aec2-e19d529c6276" providerId="ADAL" clId="{1781B679-29A8-4CFA-9179-9E162B202C35}" dt="2025-06-03T18:57:35.995" v="2095" actId="478"/>
          <ac:picMkLst>
            <pc:docMk/>
            <pc:sldMk cId="2785161842" sldId="265"/>
            <ac:picMk id="15" creationId="{895BFBF2-4FBA-C44A-F52A-C6807FA4014B}"/>
          </ac:picMkLst>
        </pc:picChg>
      </pc:sldChg>
      <pc:sldChg chg="addSp delSp modSp add mod modClrScheme chgLayout">
        <pc:chgData name="Leandro Fraiha Paiva" userId="a9bd9d3f-fa90-408f-aec2-e19d529c6276" providerId="ADAL" clId="{1781B679-29A8-4CFA-9179-9E162B202C35}" dt="2025-06-03T19:19:19.322" v="2227" actId="14100"/>
        <pc:sldMkLst>
          <pc:docMk/>
          <pc:sldMk cId="1428369323" sldId="266"/>
        </pc:sldMkLst>
        <pc:spChg chg="del mod">
          <ac:chgData name="Leandro Fraiha Paiva" userId="a9bd9d3f-fa90-408f-aec2-e19d529c6276" providerId="ADAL" clId="{1781B679-29A8-4CFA-9179-9E162B202C35}" dt="2025-06-03T19:09:04.563" v="2204" actId="478"/>
          <ac:spMkLst>
            <pc:docMk/>
            <pc:sldMk cId="1428369323" sldId="266"/>
            <ac:spMk id="3" creationId="{B0218401-2F51-2867-675A-D8E896ABB7DB}"/>
          </ac:spMkLst>
        </pc:spChg>
        <pc:spChg chg="del">
          <ac:chgData name="Leandro Fraiha Paiva" userId="a9bd9d3f-fa90-408f-aec2-e19d529c6276" providerId="ADAL" clId="{1781B679-29A8-4CFA-9179-9E162B202C35}" dt="2025-06-03T19:09:26.406" v="2213" actId="478"/>
          <ac:spMkLst>
            <pc:docMk/>
            <pc:sldMk cId="1428369323" sldId="266"/>
            <ac:spMk id="4" creationId="{A9994BB0-58D0-D2D9-7301-2E509BD03038}"/>
          </ac:spMkLst>
        </pc:spChg>
        <pc:spChg chg="del">
          <ac:chgData name="Leandro Fraiha Paiva" userId="a9bd9d3f-fa90-408f-aec2-e19d529c6276" providerId="ADAL" clId="{1781B679-29A8-4CFA-9179-9E162B202C35}" dt="2025-06-03T19:09:12.911" v="2208" actId="478"/>
          <ac:spMkLst>
            <pc:docMk/>
            <pc:sldMk cId="1428369323" sldId="266"/>
            <ac:spMk id="5" creationId="{024E37B5-0916-1199-96FA-29693B891CCD}"/>
          </ac:spMkLst>
        </pc:spChg>
        <pc:spChg chg="del mod">
          <ac:chgData name="Leandro Fraiha Paiva" userId="a9bd9d3f-fa90-408f-aec2-e19d529c6276" providerId="ADAL" clId="{1781B679-29A8-4CFA-9179-9E162B202C35}" dt="2025-06-03T19:09:06.891" v="2205" actId="478"/>
          <ac:spMkLst>
            <pc:docMk/>
            <pc:sldMk cId="1428369323" sldId="266"/>
            <ac:spMk id="6" creationId="{B22FB7BC-84B2-5E9C-93BC-02B2A858ECCB}"/>
          </ac:spMkLst>
        </pc:spChg>
        <pc:spChg chg="del mod">
          <ac:chgData name="Leandro Fraiha Paiva" userId="a9bd9d3f-fa90-408f-aec2-e19d529c6276" providerId="ADAL" clId="{1781B679-29A8-4CFA-9179-9E162B202C35}" dt="2025-06-03T19:09:14.233" v="2209" actId="478"/>
          <ac:spMkLst>
            <pc:docMk/>
            <pc:sldMk cId="1428369323" sldId="266"/>
            <ac:spMk id="7" creationId="{5BC29C8D-2EC9-3150-FCE5-0D629DC4F5F4}"/>
          </ac:spMkLst>
        </pc:spChg>
        <pc:spChg chg="del mod">
          <ac:chgData name="Leandro Fraiha Paiva" userId="a9bd9d3f-fa90-408f-aec2-e19d529c6276" providerId="ADAL" clId="{1781B679-29A8-4CFA-9179-9E162B202C35}" dt="2025-06-03T19:09:04.563" v="2204" actId="478"/>
          <ac:spMkLst>
            <pc:docMk/>
            <pc:sldMk cId="1428369323" sldId="266"/>
            <ac:spMk id="8" creationId="{ED91DFDE-A6D6-6D10-AFA0-A2F9D6512298}"/>
          </ac:spMkLst>
        </pc:spChg>
        <pc:spChg chg="del mod">
          <ac:chgData name="Leandro Fraiha Paiva" userId="a9bd9d3f-fa90-408f-aec2-e19d529c6276" providerId="ADAL" clId="{1781B679-29A8-4CFA-9179-9E162B202C35}" dt="2025-06-03T19:09:04.563" v="2204" actId="478"/>
          <ac:spMkLst>
            <pc:docMk/>
            <pc:sldMk cId="1428369323" sldId="266"/>
            <ac:spMk id="9" creationId="{A8330819-2601-1F1E-F3BC-A7323497344C}"/>
          </ac:spMkLst>
        </pc:spChg>
        <pc:spChg chg="del">
          <ac:chgData name="Leandro Fraiha Paiva" userId="a9bd9d3f-fa90-408f-aec2-e19d529c6276" providerId="ADAL" clId="{1781B679-29A8-4CFA-9179-9E162B202C35}" dt="2025-06-03T19:09:27.663" v="2214" actId="478"/>
          <ac:spMkLst>
            <pc:docMk/>
            <pc:sldMk cId="1428369323" sldId="266"/>
            <ac:spMk id="10" creationId="{88AAB2B5-03A4-CFA6-01E8-F2A439B86D26}"/>
          </ac:spMkLst>
        </pc:spChg>
        <pc:spChg chg="del mod">
          <ac:chgData name="Leandro Fraiha Paiva" userId="a9bd9d3f-fa90-408f-aec2-e19d529c6276" providerId="ADAL" clId="{1781B679-29A8-4CFA-9179-9E162B202C35}" dt="2025-06-03T19:09:16.358" v="2210" actId="478"/>
          <ac:spMkLst>
            <pc:docMk/>
            <pc:sldMk cId="1428369323" sldId="266"/>
            <ac:spMk id="11" creationId="{B9E8BB56-0C83-F0F1-7F85-B5296738A509}"/>
          </ac:spMkLst>
        </pc:spChg>
        <pc:spChg chg="del mod">
          <ac:chgData name="Leandro Fraiha Paiva" userId="a9bd9d3f-fa90-408f-aec2-e19d529c6276" providerId="ADAL" clId="{1781B679-29A8-4CFA-9179-9E162B202C35}" dt="2025-06-03T19:09:30.579" v="2215" actId="478"/>
          <ac:spMkLst>
            <pc:docMk/>
            <pc:sldMk cId="1428369323" sldId="266"/>
            <ac:spMk id="12" creationId="{3EDC6E57-F025-FF4F-FC91-AAB9E4988D0C}"/>
          </ac:spMkLst>
        </pc:spChg>
        <pc:spChg chg="del mod">
          <ac:chgData name="Leandro Fraiha Paiva" userId="a9bd9d3f-fa90-408f-aec2-e19d529c6276" providerId="ADAL" clId="{1781B679-29A8-4CFA-9179-9E162B202C35}" dt="2025-06-03T19:09:25.152" v="2212" actId="478"/>
          <ac:spMkLst>
            <pc:docMk/>
            <pc:sldMk cId="1428369323" sldId="266"/>
            <ac:spMk id="13" creationId="{93091073-D7C5-05AB-4481-DD604428883E}"/>
          </ac:spMkLst>
        </pc:spChg>
        <pc:spChg chg="del mod">
          <ac:chgData name="Leandro Fraiha Paiva" userId="a9bd9d3f-fa90-408f-aec2-e19d529c6276" providerId="ADAL" clId="{1781B679-29A8-4CFA-9179-9E162B202C35}" dt="2025-06-03T19:09:10.069" v="2206" actId="478"/>
          <ac:spMkLst>
            <pc:docMk/>
            <pc:sldMk cId="1428369323" sldId="266"/>
            <ac:spMk id="14" creationId="{3DD72974-C162-DC44-526F-EE76114DFFEE}"/>
          </ac:spMkLst>
        </pc:spChg>
        <pc:spChg chg="del mod">
          <ac:chgData name="Leandro Fraiha Paiva" userId="a9bd9d3f-fa90-408f-aec2-e19d529c6276" providerId="ADAL" clId="{1781B679-29A8-4CFA-9179-9E162B202C35}" dt="2025-06-03T19:14:47.995" v="2219" actId="478"/>
          <ac:spMkLst>
            <pc:docMk/>
            <pc:sldMk cId="1428369323" sldId="266"/>
            <ac:spMk id="15" creationId="{B5D024AC-16ED-C043-804E-F4D1DFEDB391}"/>
          </ac:spMkLst>
        </pc:spChg>
        <pc:spChg chg="del mod">
          <ac:chgData name="Leandro Fraiha Paiva" userId="a9bd9d3f-fa90-408f-aec2-e19d529c6276" providerId="ADAL" clId="{1781B679-29A8-4CFA-9179-9E162B202C35}" dt="2025-06-03T19:14:46.907" v="2218" actId="478"/>
          <ac:spMkLst>
            <pc:docMk/>
            <pc:sldMk cId="1428369323" sldId="266"/>
            <ac:spMk id="16" creationId="{28308B4A-3090-58F1-DA02-44F789A3C339}"/>
          </ac:spMkLst>
        </pc:spChg>
        <pc:spChg chg="del">
          <ac:chgData name="Leandro Fraiha Paiva" userId="a9bd9d3f-fa90-408f-aec2-e19d529c6276" providerId="ADAL" clId="{1781B679-29A8-4CFA-9179-9E162B202C35}" dt="2025-06-03T19:14:49.057" v="2220" actId="478"/>
          <ac:spMkLst>
            <pc:docMk/>
            <pc:sldMk cId="1428369323" sldId="266"/>
            <ac:spMk id="17" creationId="{84924C8C-0904-D6B1-85E3-A5CB9DD91FE1}"/>
          </ac:spMkLst>
        </pc:spChg>
        <pc:spChg chg="del mod">
          <ac:chgData name="Leandro Fraiha Paiva" userId="a9bd9d3f-fa90-408f-aec2-e19d529c6276" providerId="ADAL" clId="{1781B679-29A8-4CFA-9179-9E162B202C35}" dt="2025-06-03T19:14:45.586" v="2217" actId="478"/>
          <ac:spMkLst>
            <pc:docMk/>
            <pc:sldMk cId="1428369323" sldId="266"/>
            <ac:spMk id="18" creationId="{4A4C1DEC-BCFA-5542-23A0-39064E8FA8F4}"/>
          </ac:spMkLst>
        </pc:spChg>
        <pc:spChg chg="del mod">
          <ac:chgData name="Leandro Fraiha Paiva" userId="a9bd9d3f-fa90-408f-aec2-e19d529c6276" providerId="ADAL" clId="{1781B679-29A8-4CFA-9179-9E162B202C35}" dt="2025-06-03T19:14:51.004" v="2221" actId="478"/>
          <ac:spMkLst>
            <pc:docMk/>
            <pc:sldMk cId="1428369323" sldId="266"/>
            <ac:spMk id="19" creationId="{B4378447-A099-6812-8ABE-F710A19EA2F4}"/>
          </ac:spMkLst>
        </pc:spChg>
        <pc:spChg chg="del mod">
          <ac:chgData name="Leandro Fraiha Paiva" userId="a9bd9d3f-fa90-408f-aec2-e19d529c6276" providerId="ADAL" clId="{1781B679-29A8-4CFA-9179-9E162B202C35}" dt="2025-06-03T19:14:54.071" v="2222" actId="478"/>
          <ac:spMkLst>
            <pc:docMk/>
            <pc:sldMk cId="1428369323" sldId="266"/>
            <ac:spMk id="20" creationId="{542F7A09-1774-F017-F5E1-14F535B017EF}"/>
          </ac:spMkLst>
        </pc:spChg>
        <pc:spChg chg="mod">
          <ac:chgData name="Leandro Fraiha Paiva" userId="a9bd9d3f-fa90-408f-aec2-e19d529c6276" providerId="ADAL" clId="{1781B679-29A8-4CFA-9179-9E162B202C35}" dt="2025-06-03T19:05:43.339" v="2190"/>
          <ac:spMkLst>
            <pc:docMk/>
            <pc:sldMk cId="1428369323" sldId="266"/>
            <ac:spMk id="23" creationId="{E1903C9B-1765-E6E0-2DF2-90308CB5A8A1}"/>
          </ac:spMkLst>
        </pc:spChg>
        <pc:grpChg chg="add mod">
          <ac:chgData name="Leandro Fraiha Paiva" userId="a9bd9d3f-fa90-408f-aec2-e19d529c6276" providerId="ADAL" clId="{1781B679-29A8-4CFA-9179-9E162B202C35}" dt="2025-06-03T19:08:39.165" v="2203" actId="1076"/>
          <ac:grpSpMkLst>
            <pc:docMk/>
            <pc:sldMk cId="1428369323" sldId="266"/>
            <ac:grpSpMk id="21" creationId="{7C2C9FBA-2B5B-E557-4916-EC5935D03CF6}"/>
          </ac:grpSpMkLst>
        </pc:grpChg>
        <pc:picChg chg="mod">
          <ac:chgData name="Leandro Fraiha Paiva" userId="a9bd9d3f-fa90-408f-aec2-e19d529c6276" providerId="ADAL" clId="{1781B679-29A8-4CFA-9179-9E162B202C35}" dt="2025-06-03T19:05:43.339" v="2190"/>
          <ac:picMkLst>
            <pc:docMk/>
            <pc:sldMk cId="1428369323" sldId="266"/>
            <ac:picMk id="22" creationId="{F8D111AC-7B98-4AB4-F929-DD56C075BC0A}"/>
          </ac:picMkLst>
        </pc:picChg>
        <pc:picChg chg="add mod">
          <ac:chgData name="Leandro Fraiha Paiva" userId="a9bd9d3f-fa90-408f-aec2-e19d529c6276" providerId="ADAL" clId="{1781B679-29A8-4CFA-9179-9E162B202C35}" dt="2025-06-03T19:19:19.322" v="2227" actId="14100"/>
          <ac:picMkLst>
            <pc:docMk/>
            <pc:sldMk cId="1428369323" sldId="266"/>
            <ac:picMk id="26" creationId="{A3A01A96-F8FE-5F33-DCE1-CA7E7DBDEAEA}"/>
          </ac:picMkLst>
        </pc:picChg>
        <pc:cxnChg chg="mod">
          <ac:chgData name="Leandro Fraiha Paiva" userId="a9bd9d3f-fa90-408f-aec2-e19d529c6276" providerId="ADAL" clId="{1781B679-29A8-4CFA-9179-9E162B202C35}" dt="2025-06-03T19:05:43.339" v="2190"/>
          <ac:cxnSpMkLst>
            <pc:docMk/>
            <pc:sldMk cId="1428369323" sldId="266"/>
            <ac:cxnSpMk id="24" creationId="{3BD12B09-B872-898B-65F9-226DE4657EC4}"/>
          </ac:cxnSpMkLst>
        </pc:cxnChg>
      </pc:sldChg>
      <pc:sldMasterChg chg="setBg delSldLayout modSldLayout">
        <pc:chgData name="Leandro Fraiha Paiva" userId="a9bd9d3f-fa90-408f-aec2-e19d529c6276" providerId="ADAL" clId="{1781B679-29A8-4CFA-9179-9E162B202C35}" dt="2025-06-03T18:07:16.288" v="1690" actId="2696"/>
        <pc:sldMasterMkLst>
          <pc:docMk/>
          <pc:sldMasterMk cId="312710286" sldId="2147483648"/>
        </pc:sldMasterMkLst>
        <pc:sldLayoutChg chg="setBg">
          <pc:chgData name="Leandro Fraiha Paiva" userId="a9bd9d3f-fa90-408f-aec2-e19d529c6276" providerId="ADAL" clId="{1781B679-29A8-4CFA-9179-9E162B202C35}" dt="2025-06-03T18:06:57.905" v="1689"/>
          <pc:sldLayoutMkLst>
            <pc:docMk/>
            <pc:sldMasterMk cId="312710286" sldId="2147483648"/>
            <pc:sldLayoutMk cId="504762126" sldId="2147483649"/>
          </pc:sldLayoutMkLst>
        </pc:sldLayoutChg>
        <pc:sldLayoutChg chg="setBg">
          <pc:chgData name="Leandro Fraiha Paiva" userId="a9bd9d3f-fa90-408f-aec2-e19d529c6276" providerId="ADAL" clId="{1781B679-29A8-4CFA-9179-9E162B202C35}" dt="2025-06-03T18:06:57.905" v="1689"/>
          <pc:sldLayoutMkLst>
            <pc:docMk/>
            <pc:sldMasterMk cId="312710286" sldId="2147483648"/>
            <pc:sldLayoutMk cId="786987772" sldId="2147483650"/>
          </pc:sldLayoutMkLst>
        </pc:sldLayoutChg>
        <pc:sldLayoutChg chg="setBg">
          <pc:chgData name="Leandro Fraiha Paiva" userId="a9bd9d3f-fa90-408f-aec2-e19d529c6276" providerId="ADAL" clId="{1781B679-29A8-4CFA-9179-9E162B202C35}" dt="2025-06-03T18:06:57.905" v="1689"/>
          <pc:sldLayoutMkLst>
            <pc:docMk/>
            <pc:sldMasterMk cId="312710286" sldId="2147483648"/>
            <pc:sldLayoutMk cId="154741424" sldId="2147483651"/>
          </pc:sldLayoutMkLst>
        </pc:sldLayoutChg>
        <pc:sldLayoutChg chg="setBg">
          <pc:chgData name="Leandro Fraiha Paiva" userId="a9bd9d3f-fa90-408f-aec2-e19d529c6276" providerId="ADAL" clId="{1781B679-29A8-4CFA-9179-9E162B202C35}" dt="2025-06-03T18:06:57.905" v="1689"/>
          <pc:sldLayoutMkLst>
            <pc:docMk/>
            <pc:sldMasterMk cId="312710286" sldId="2147483648"/>
            <pc:sldLayoutMk cId="3163544058" sldId="2147483652"/>
          </pc:sldLayoutMkLst>
        </pc:sldLayoutChg>
        <pc:sldLayoutChg chg="setBg">
          <pc:chgData name="Leandro Fraiha Paiva" userId="a9bd9d3f-fa90-408f-aec2-e19d529c6276" providerId="ADAL" clId="{1781B679-29A8-4CFA-9179-9E162B202C35}" dt="2025-06-03T18:06:57.905" v="1689"/>
          <pc:sldLayoutMkLst>
            <pc:docMk/>
            <pc:sldMasterMk cId="312710286" sldId="2147483648"/>
            <pc:sldLayoutMk cId="3435645005" sldId="2147483653"/>
          </pc:sldLayoutMkLst>
        </pc:sldLayoutChg>
        <pc:sldLayoutChg chg="setBg">
          <pc:chgData name="Leandro Fraiha Paiva" userId="a9bd9d3f-fa90-408f-aec2-e19d529c6276" providerId="ADAL" clId="{1781B679-29A8-4CFA-9179-9E162B202C35}" dt="2025-06-03T18:06:57.905" v="1689"/>
          <pc:sldLayoutMkLst>
            <pc:docMk/>
            <pc:sldMasterMk cId="312710286" sldId="2147483648"/>
            <pc:sldLayoutMk cId="1748926042" sldId="2147483654"/>
          </pc:sldLayoutMkLst>
        </pc:sldLayoutChg>
        <pc:sldLayoutChg chg="setBg">
          <pc:chgData name="Leandro Fraiha Paiva" userId="a9bd9d3f-fa90-408f-aec2-e19d529c6276" providerId="ADAL" clId="{1781B679-29A8-4CFA-9179-9E162B202C35}" dt="2025-06-03T18:06:57.905" v="1689"/>
          <pc:sldLayoutMkLst>
            <pc:docMk/>
            <pc:sldMasterMk cId="312710286" sldId="2147483648"/>
            <pc:sldLayoutMk cId="1028479662" sldId="2147483655"/>
          </pc:sldLayoutMkLst>
        </pc:sldLayoutChg>
        <pc:sldLayoutChg chg="setBg">
          <pc:chgData name="Leandro Fraiha Paiva" userId="a9bd9d3f-fa90-408f-aec2-e19d529c6276" providerId="ADAL" clId="{1781B679-29A8-4CFA-9179-9E162B202C35}" dt="2025-06-03T18:06:57.905" v="1689"/>
          <pc:sldLayoutMkLst>
            <pc:docMk/>
            <pc:sldMasterMk cId="312710286" sldId="2147483648"/>
            <pc:sldLayoutMk cId="3156017020" sldId="2147483656"/>
          </pc:sldLayoutMkLst>
        </pc:sldLayoutChg>
        <pc:sldLayoutChg chg="setBg">
          <pc:chgData name="Leandro Fraiha Paiva" userId="a9bd9d3f-fa90-408f-aec2-e19d529c6276" providerId="ADAL" clId="{1781B679-29A8-4CFA-9179-9E162B202C35}" dt="2025-06-03T18:06:57.905" v="1689"/>
          <pc:sldLayoutMkLst>
            <pc:docMk/>
            <pc:sldMasterMk cId="312710286" sldId="2147483648"/>
            <pc:sldLayoutMk cId="1486059795" sldId="2147483657"/>
          </pc:sldLayoutMkLst>
        </pc:sldLayoutChg>
        <pc:sldLayoutChg chg="setBg">
          <pc:chgData name="Leandro Fraiha Paiva" userId="a9bd9d3f-fa90-408f-aec2-e19d529c6276" providerId="ADAL" clId="{1781B679-29A8-4CFA-9179-9E162B202C35}" dt="2025-06-03T18:06:57.905" v="1689"/>
          <pc:sldLayoutMkLst>
            <pc:docMk/>
            <pc:sldMasterMk cId="312710286" sldId="2147483648"/>
            <pc:sldLayoutMk cId="2792763801" sldId="2147483658"/>
          </pc:sldLayoutMkLst>
        </pc:sldLayoutChg>
        <pc:sldLayoutChg chg="setBg">
          <pc:chgData name="Leandro Fraiha Paiva" userId="a9bd9d3f-fa90-408f-aec2-e19d529c6276" providerId="ADAL" clId="{1781B679-29A8-4CFA-9179-9E162B202C35}" dt="2025-06-03T18:06:57.905" v="1689"/>
          <pc:sldLayoutMkLst>
            <pc:docMk/>
            <pc:sldMasterMk cId="312710286" sldId="2147483648"/>
            <pc:sldLayoutMk cId="1464691055" sldId="2147483659"/>
          </pc:sldLayoutMkLst>
        </pc:sldLayoutChg>
        <pc:sldLayoutChg chg="del setBg">
          <pc:chgData name="Leandro Fraiha Paiva" userId="a9bd9d3f-fa90-408f-aec2-e19d529c6276" providerId="ADAL" clId="{1781B679-29A8-4CFA-9179-9E162B202C35}" dt="2025-06-03T18:07:16.288" v="1690" actId="2696"/>
          <pc:sldLayoutMkLst>
            <pc:docMk/>
            <pc:sldMasterMk cId="312710286" sldId="2147483648"/>
            <pc:sldLayoutMk cId="3957930290" sldId="21474836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F64C8-7F36-46EC-91DF-8187AD407318}" type="datetimeFigureOut">
              <a:rPr lang="pt-BR" smtClean="0"/>
              <a:t>03/06/2025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4C4954-878D-4158-AA5F-FB7A5C8BEF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4115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C4954-878D-4158-AA5F-FB7A5C8BEF07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6794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D198D-40D3-1C94-05F7-43C031DCF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D16DA1-9297-8813-FF61-8795775608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13C055-27D9-B438-A78B-2EBCA3DDD3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587C6-CCD4-9E3F-816C-0B0B714D38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128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1EB205-2C1A-7105-84C1-380C04460B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9B4C2E0-BCA6-697B-6E93-9CD8B0F5FB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3B3806-AE7F-1881-FEA1-CC30AD6D3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FE5DC-0416-4FC5-9823-60E3455096FD}" type="datetimeFigureOut">
              <a:rPr lang="pt-BR" smtClean="0"/>
              <a:t>03/06/2025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24EF39-E6C0-A4AC-89D2-B986E3BA1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42083CA-5BCA-A32C-C990-310A5CB59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D0983-64A5-44BF-9051-70B495438A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4762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EEF5FA-0F22-EC44-941D-22228C36E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9D2B1F3-30DA-BD6D-4C62-78366D91A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4532D68-4563-6757-1B61-0F454CFAA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FE5DC-0416-4FC5-9823-60E3455096FD}" type="datetimeFigureOut">
              <a:rPr lang="pt-BR" smtClean="0"/>
              <a:t>03/06/2025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53F2F6-92FD-704D-9158-8263F34B3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9330E1D-C893-E714-052A-B48387CEC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D0983-64A5-44BF-9051-70B495438A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2763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E7B2372-9380-C270-2688-2FE63ECB21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F5EDE5D-3352-ECEC-F179-FFAC88AB3F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FDD93B7-3D57-C6C4-BD5A-D62661F3A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FE5DC-0416-4FC5-9823-60E3455096FD}" type="datetimeFigureOut">
              <a:rPr lang="pt-BR" smtClean="0"/>
              <a:t>03/06/2025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B1F5D7C-E561-5E13-1073-47E5F5495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04395F-E249-7A0B-9000-F7A35460F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D0983-64A5-44BF-9051-70B495438A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46910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21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969F41-D4EF-1AC5-7A52-1CC84BB23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BC0145-508C-D154-F88F-0B1102512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3F92B-045B-7D8A-725A-B52E6FAA3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FE5DC-0416-4FC5-9823-60E3455096FD}" type="datetimeFigureOut">
              <a:rPr lang="pt-BR" smtClean="0"/>
              <a:t>03/06/2025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75520BC-F812-13E5-EEE6-0F8E8A3DB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44093EF-64B6-C915-8C12-CBADC3936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D0983-64A5-44BF-9051-70B495438A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6987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2AD549-F917-2CFD-FD07-79F4A146D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6BFD527-5DF1-5CF7-563F-973E50279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776A9B3-6B57-8EFF-3861-1EC4EB9FF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FE5DC-0416-4FC5-9823-60E3455096FD}" type="datetimeFigureOut">
              <a:rPr lang="pt-BR" smtClean="0"/>
              <a:t>03/06/2025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817DB39-85CF-FCDA-DBB0-155F01C95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3486B4-1357-851F-2233-ECD6580E8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D0983-64A5-44BF-9051-70B495438A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741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FD9D34-D09E-5C19-9573-92717508F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9845FA-FEDB-4FAF-54D4-44B5A82ABA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30039D2-732A-D1A9-2225-70B8B4321F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1CECA73-0941-91E1-4AA9-E74DE3412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FE5DC-0416-4FC5-9823-60E3455096FD}" type="datetimeFigureOut">
              <a:rPr lang="pt-BR" smtClean="0"/>
              <a:t>03/06/2025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13AEFB7-6A0D-1CF4-59CD-FF5B36D80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E20F990-5A9D-F981-F7E0-2C0698A05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D0983-64A5-44BF-9051-70B495438A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3544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1BD31D-CDE9-3E4A-48EB-7E3206834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1D355E1-F7C5-B3EF-67BC-0520D19BB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A01F7CD-C869-5B43-7958-C063E185EF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35A2969-9AE9-59DC-EED7-B5106328B4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FACCDBF-FB01-174B-ECAE-69F2B4BE32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9316795-DFAC-2C96-B287-1E72E2A33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FE5DC-0416-4FC5-9823-60E3455096FD}" type="datetimeFigureOut">
              <a:rPr lang="pt-BR" smtClean="0"/>
              <a:t>03/06/2025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7D05D22-E4CD-A773-7866-06054EBF7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9242DE7-8355-8BD6-AF3D-51D2AB3E0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D0983-64A5-44BF-9051-70B495438A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5645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678C9-8C1A-9BC0-1912-844B90C83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8EEFC50-78A2-278A-B7A9-4256C70AD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FE5DC-0416-4FC5-9823-60E3455096FD}" type="datetimeFigureOut">
              <a:rPr lang="pt-BR" smtClean="0"/>
              <a:t>03/06/2025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F409258-9753-BEA4-152B-0FAE4DD98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3B16121-90EE-B188-1C03-ED682EE71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D0983-64A5-44BF-9051-70B495438A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8926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3410489-BC85-D91D-35EC-46220B89F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FE5DC-0416-4FC5-9823-60E3455096FD}" type="datetimeFigureOut">
              <a:rPr lang="pt-BR" smtClean="0"/>
              <a:t>03/06/2025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5955973-84C0-7EC9-BAFC-DE0ED921D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D47E1F0-9980-CA5A-F88D-6E4539070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D0983-64A5-44BF-9051-70B495438A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8479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FEC37D-8543-1C52-31B6-C300681D6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A43665-97B6-2525-2CB7-73FE9746B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2E81BF5-7621-D581-2F13-0AFB4F1CC6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0F4F5D5-7E91-4C74-0E17-13385AD33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FE5DC-0416-4FC5-9823-60E3455096FD}" type="datetimeFigureOut">
              <a:rPr lang="pt-BR" smtClean="0"/>
              <a:t>03/06/2025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66C46F9-4030-5C9E-648A-E53990FD3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7FF2DEF-3D68-905A-397F-3F770F126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D0983-64A5-44BF-9051-70B495438A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6017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6D419B-2E11-B1F6-AA6B-B8DB424EC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BF9ADEA-D8A9-2984-587A-8228D119C5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DD0AE56-4BA6-44D6-131A-A1DCEBA1B9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D8858D8-CA07-D124-28B9-AAA72AB8D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FE5DC-0416-4FC5-9823-60E3455096FD}" type="datetimeFigureOut">
              <a:rPr lang="pt-BR" smtClean="0"/>
              <a:t>03/06/2025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C865A01-0693-6315-0DDD-2968BE2A3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0B8CBD6-92BC-D36E-C242-139B04F1D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D0983-64A5-44BF-9051-70B495438A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6059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223679E-7343-B20A-B4FE-6E29E3E18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E12E407-DBEC-B396-52F3-62DF08D33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B90EB7-8CA5-CFD2-F956-16D6B42A81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2FE5DC-0416-4FC5-9823-60E3455096FD}" type="datetimeFigureOut">
              <a:rPr lang="pt-BR" smtClean="0"/>
              <a:t>03/06/2025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A5CC1AA-A6A1-0967-C55E-C89148824B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8B1B012-8C3D-3E40-D697-50B111D09A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2D0983-64A5-44BF-9051-70B495438A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710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" name="Rectangle 1041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B68AC28-8FC5-63B5-EE2B-D479910CC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1" t="6263" r="17302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44" name="Rectangle 1043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1F27EA-03A4-2596-C05A-CAECF81131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pt-BR" sz="2300" b="1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DOCUMENTAÇÃO TÉCNICA DE PROJETO IOT</a:t>
            </a:r>
            <a:br>
              <a:rPr lang="pt-BR" sz="2300" b="1" dirty="0">
                <a:latin typeface="Arial" panose="020B0604020202020204" pitchFamily="34" charset="0"/>
                <a:ea typeface="Times New Roman" panose="02020603050405020304" pitchFamily="18" charset="0"/>
              </a:rPr>
            </a:br>
            <a:br>
              <a:rPr lang="pt-BR" sz="2300" b="1" dirty="0"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pt-BR" sz="2300" b="1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PROJETO IRRIGAÇÃO AUTOMATIZADA PARA VIVEIRO DE MUDAS</a:t>
            </a:r>
            <a:endParaRPr lang="pt-BR" sz="2300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6DC8868-075D-5CD8-1D8F-2B13509D34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315" y="4906788"/>
            <a:ext cx="4602019" cy="1208141"/>
          </a:xfrm>
        </p:spPr>
        <p:txBody>
          <a:bodyPr>
            <a:noAutofit/>
          </a:bodyPr>
          <a:lstStyle/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pt-BR" sz="1400" b="1" dirty="0">
                <a:latin typeface="Arial" panose="020B0604020202020204" pitchFamily="34" charset="0"/>
                <a:ea typeface="Arial" panose="020B0604020202020204" pitchFamily="34" charset="0"/>
              </a:rPr>
              <a:t>LEANDRO FRAIHA PAIVA </a:t>
            </a:r>
            <a:r>
              <a:rPr lang="pt-BR" sz="1400" dirty="0">
                <a:latin typeface="Arial" panose="020B0604020202020204" pitchFamily="34" charset="0"/>
                <a:ea typeface="Arial" panose="020B0604020202020204" pitchFamily="34" charset="0"/>
              </a:rPr>
              <a:t>(Fatec Bebedouro)</a:t>
            </a:r>
            <a:endParaRPr lang="pt-BR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pt-BR" sz="1400" dirty="0">
                <a:latin typeface="Arial" panose="020B0604020202020204" pitchFamily="34" charset="0"/>
                <a:ea typeface="Arial" panose="020B0604020202020204" pitchFamily="34" charset="0"/>
              </a:rPr>
              <a:t>leandro.paiva@fatec.sp.gov.br</a:t>
            </a:r>
          </a:p>
          <a:p>
            <a:pPr algn="l">
              <a:spcBef>
                <a:spcPts val="0"/>
              </a:spcBef>
              <a:spcAft>
                <a:spcPts val="600"/>
              </a:spcAft>
            </a:pPr>
            <a:endParaRPr lang="pt-BR" sz="14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pt-BR" sz="1400" b="1" dirty="0">
                <a:latin typeface="Arial" panose="020B0604020202020204" pitchFamily="34" charset="0"/>
                <a:ea typeface="Arial" panose="020B0604020202020204" pitchFamily="34" charset="0"/>
              </a:rPr>
              <a:t>Prof. Dr. ANTONIO FERNANDO TRAINA </a:t>
            </a:r>
            <a:r>
              <a:rPr lang="pt-BR" sz="1400" dirty="0">
                <a:latin typeface="Arial" panose="020B0604020202020204" pitchFamily="34" charset="0"/>
                <a:ea typeface="Arial" panose="020B0604020202020204" pitchFamily="34" charset="0"/>
              </a:rPr>
              <a:t>(Orientador)</a:t>
            </a:r>
            <a:endParaRPr lang="pt-BR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pt-BR" sz="1400" dirty="0">
                <a:latin typeface="Arial" panose="020B0604020202020204" pitchFamily="34" charset="0"/>
                <a:ea typeface="Arial" panose="020B0604020202020204" pitchFamily="34" charset="0"/>
              </a:rPr>
              <a:t>antonio.traina@fatec.sp.gov.br</a:t>
            </a:r>
            <a:endParaRPr lang="pt-BR" sz="1400" dirty="0"/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9A80100D-617E-7726-CE11-168282E830AB}"/>
              </a:ext>
            </a:extLst>
          </p:cNvPr>
          <p:cNvGrpSpPr/>
          <p:nvPr/>
        </p:nvGrpSpPr>
        <p:grpSpPr>
          <a:xfrm>
            <a:off x="4609244" y="5615865"/>
            <a:ext cx="3324837" cy="1565172"/>
            <a:chOff x="3656740" y="5615864"/>
            <a:chExt cx="3324837" cy="1565172"/>
          </a:xfrm>
        </p:grpSpPr>
        <p:pic>
          <p:nvPicPr>
            <p:cNvPr id="10" name="Imagem 9" descr="Logotipo&#10;&#10;Descrição gerada automaticamente">
              <a:extLst>
                <a:ext uri="{FF2B5EF4-FFF2-40B4-BE49-F238E27FC236}">
                  <a16:creationId xmlns:a16="http://schemas.microsoft.com/office/drawing/2014/main" id="{67FDBB1D-D8D8-407F-3C00-887F6C1D3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6405" y="5615864"/>
              <a:ext cx="1565172" cy="1565172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BAB5B6B5-D58B-D1D2-2093-FBB3DD414B3C}"/>
                </a:ext>
              </a:extLst>
            </p:cNvPr>
            <p:cNvSpPr txBox="1"/>
            <p:nvPr/>
          </p:nvSpPr>
          <p:spPr>
            <a:xfrm>
              <a:off x="3656740" y="6124157"/>
              <a:ext cx="1686752" cy="646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1" dirty="0">
                  <a:solidFill>
                    <a:srgbClr val="002060"/>
                  </a:solidFill>
                </a:rPr>
                <a:t>Big Data no</a:t>
              </a:r>
            </a:p>
            <a:p>
              <a:pPr algn="ctr"/>
              <a:r>
                <a:rPr lang="pt-BR" sz="1801" dirty="0">
                  <a:solidFill>
                    <a:srgbClr val="002060"/>
                  </a:solidFill>
                </a:rPr>
                <a:t>Agronegócio</a:t>
              </a:r>
            </a:p>
          </p:txBody>
        </p: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AA10DAE8-3790-5690-D127-D5F151F69C9A}"/>
                </a:ext>
              </a:extLst>
            </p:cNvPr>
            <p:cNvCxnSpPr/>
            <p:nvPr/>
          </p:nvCxnSpPr>
          <p:spPr>
            <a:xfrm>
              <a:off x="5343491" y="6049510"/>
              <a:ext cx="0" cy="720000"/>
            </a:xfrm>
            <a:prstGeom prst="line">
              <a:avLst/>
            </a:prstGeom>
            <a:ln w="31750">
              <a:solidFill>
                <a:srgbClr val="00206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1634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AB3280B-F08B-8293-6DA9-A07BD226A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06" y="419951"/>
            <a:ext cx="5106749" cy="1481328"/>
          </a:xfrm>
        </p:spPr>
        <p:txBody>
          <a:bodyPr anchor="b">
            <a:noAutofit/>
          </a:bodyPr>
          <a:lstStyle/>
          <a:p>
            <a:r>
              <a:rPr lang="pt-BR" sz="4200" b="1" dirty="0"/>
              <a:t>Objetivo: </a:t>
            </a:r>
            <a:r>
              <a:rPr lang="en-US" sz="4200" b="1" dirty="0" err="1">
                <a:ea typeface="Merriweather" pitchFamily="34" charset="-122"/>
                <a:cs typeface="Merriweather" pitchFamily="34" charset="-120"/>
              </a:rPr>
              <a:t>Otimização</a:t>
            </a:r>
            <a:r>
              <a:rPr lang="en-US" sz="4200" b="1" dirty="0">
                <a:ea typeface="Merriweather" pitchFamily="34" charset="-122"/>
                <a:cs typeface="Merriweather" pitchFamily="34" charset="-120"/>
              </a:rPr>
              <a:t> e </a:t>
            </a:r>
            <a:r>
              <a:rPr lang="en-US" sz="4200" b="1" dirty="0" err="1">
                <a:ea typeface="Merriweather" pitchFamily="34" charset="-122"/>
                <a:cs typeface="Merriweather" pitchFamily="34" charset="-120"/>
              </a:rPr>
              <a:t>Melhoria</a:t>
            </a:r>
            <a:endParaRPr lang="pt-BR" sz="4200" b="1" dirty="0"/>
          </a:p>
        </p:txBody>
      </p:sp>
      <p:sp>
        <p:nvSpPr>
          <p:cNvPr id="6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7C5B264E-4A89-C68F-D981-5FE178159258}"/>
              </a:ext>
            </a:extLst>
          </p:cNvPr>
          <p:cNvGrpSpPr/>
          <p:nvPr/>
        </p:nvGrpSpPr>
        <p:grpSpPr>
          <a:xfrm>
            <a:off x="4135117" y="5649714"/>
            <a:ext cx="3324837" cy="1565172"/>
            <a:chOff x="3656740" y="5615864"/>
            <a:chExt cx="3324837" cy="1565172"/>
          </a:xfrm>
        </p:grpSpPr>
        <p:pic>
          <p:nvPicPr>
            <p:cNvPr id="8" name="Imagem 7" descr="Logotipo&#10;&#10;Descrição gerada automaticamente">
              <a:extLst>
                <a:ext uri="{FF2B5EF4-FFF2-40B4-BE49-F238E27FC236}">
                  <a16:creationId xmlns:a16="http://schemas.microsoft.com/office/drawing/2014/main" id="{6076D6D4-B80B-A2AD-3378-2B9E0F0D6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6405" y="5615864"/>
              <a:ext cx="1565172" cy="1565172"/>
            </a:xfrm>
            <a:prstGeom prst="rect">
              <a:avLst/>
            </a:prstGeom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11703ADC-DE95-D28F-567A-7EF1B14A2A04}"/>
                </a:ext>
              </a:extLst>
            </p:cNvPr>
            <p:cNvSpPr txBox="1"/>
            <p:nvPr/>
          </p:nvSpPr>
          <p:spPr>
            <a:xfrm>
              <a:off x="3656740" y="6124157"/>
              <a:ext cx="1686752" cy="646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1" dirty="0">
                  <a:solidFill>
                    <a:srgbClr val="002060"/>
                  </a:solidFill>
                </a:rPr>
                <a:t>Big Data no</a:t>
              </a:r>
            </a:p>
            <a:p>
              <a:pPr algn="ctr"/>
              <a:r>
                <a:rPr lang="pt-BR" sz="1801" dirty="0">
                  <a:solidFill>
                    <a:srgbClr val="002060"/>
                  </a:solidFill>
                </a:rPr>
                <a:t>Agronegócio</a:t>
              </a:r>
            </a:p>
          </p:txBody>
        </p: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A13A5C49-72EA-C92C-75F4-008B477284E7}"/>
                </a:ext>
              </a:extLst>
            </p:cNvPr>
            <p:cNvCxnSpPr/>
            <p:nvPr/>
          </p:nvCxnSpPr>
          <p:spPr>
            <a:xfrm>
              <a:off x="5343491" y="6049510"/>
              <a:ext cx="0" cy="720000"/>
            </a:xfrm>
            <a:prstGeom prst="line">
              <a:avLst/>
            </a:prstGeom>
            <a:ln w="31750">
              <a:solidFill>
                <a:srgbClr val="00206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hape 1">
            <a:extLst>
              <a:ext uri="{FF2B5EF4-FFF2-40B4-BE49-F238E27FC236}">
                <a16:creationId xmlns:a16="http://schemas.microsoft.com/office/drawing/2014/main" id="{73E79BCD-C5C2-1437-F31D-B0EC507E80D9}"/>
              </a:ext>
            </a:extLst>
          </p:cNvPr>
          <p:cNvSpPr/>
          <p:nvPr/>
        </p:nvSpPr>
        <p:spPr>
          <a:xfrm>
            <a:off x="334888" y="2679179"/>
            <a:ext cx="476488" cy="476488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02479625-0121-0662-CD4F-CC0B8DA9C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03" y="2718886"/>
            <a:ext cx="317659" cy="397073"/>
          </a:xfrm>
          <a:prstGeom prst="rect">
            <a:avLst/>
          </a:prstGeom>
        </p:spPr>
      </p:pic>
      <p:sp>
        <p:nvSpPr>
          <p:cNvPr id="14" name="Text 2">
            <a:extLst>
              <a:ext uri="{FF2B5EF4-FFF2-40B4-BE49-F238E27FC236}">
                <a16:creationId xmlns:a16="http://schemas.microsoft.com/office/drawing/2014/main" id="{9E5F9AF2-DCDE-EE58-9EEB-BAC7A76023E2}"/>
              </a:ext>
            </a:extLst>
          </p:cNvPr>
          <p:cNvSpPr/>
          <p:nvPr/>
        </p:nvSpPr>
        <p:spPr>
          <a:xfrm>
            <a:off x="1023069" y="2751926"/>
            <a:ext cx="3011924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 err="1">
                <a:ea typeface="Merriweather" pitchFamily="34" charset="-122"/>
                <a:cs typeface="Merriweather" pitchFamily="34" charset="-120"/>
              </a:rPr>
              <a:t>Otimizar</a:t>
            </a:r>
            <a:r>
              <a:rPr lang="en-US" sz="2050" b="1" dirty="0">
                <a:ea typeface="Merriweather" pitchFamily="34" charset="-122"/>
                <a:cs typeface="Merriweather" pitchFamily="34" charset="-120"/>
              </a:rPr>
              <a:t> o Uso da </a:t>
            </a:r>
            <a:r>
              <a:rPr lang="en-US" sz="2050" b="1" dirty="0" err="1">
                <a:ea typeface="Merriweather" pitchFamily="34" charset="-122"/>
                <a:cs typeface="Merriweather" pitchFamily="34" charset="-120"/>
              </a:rPr>
              <a:t>Água</a:t>
            </a:r>
            <a:endParaRPr lang="en-US" sz="2050" b="1" dirty="0"/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12FA092B-AB12-F827-B866-026B4B34702F}"/>
              </a:ext>
            </a:extLst>
          </p:cNvPr>
          <p:cNvSpPr/>
          <p:nvPr/>
        </p:nvSpPr>
        <p:spPr>
          <a:xfrm>
            <a:off x="1023069" y="3176093"/>
            <a:ext cx="4494487" cy="677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pt-BR" sz="1650" dirty="0">
                <a:ea typeface="Merriweather" pitchFamily="34" charset="-122"/>
                <a:cs typeface="Merriweather" pitchFamily="34" charset="-120"/>
              </a:rPr>
              <a:t>Desenvolver um sistema IoT para irrigação automatizada, visando a otimização do uso da água em viveiros de mudas florestais.</a:t>
            </a:r>
          </a:p>
        </p:txBody>
      </p:sp>
      <p:sp>
        <p:nvSpPr>
          <p:cNvPr id="16" name="Shape 4">
            <a:extLst>
              <a:ext uri="{FF2B5EF4-FFF2-40B4-BE49-F238E27FC236}">
                <a16:creationId xmlns:a16="http://schemas.microsoft.com/office/drawing/2014/main" id="{D080A9A9-7F36-7AA2-029B-886AF63AAC3C}"/>
              </a:ext>
            </a:extLst>
          </p:cNvPr>
          <p:cNvSpPr/>
          <p:nvPr/>
        </p:nvSpPr>
        <p:spPr>
          <a:xfrm>
            <a:off x="5838937" y="2679179"/>
            <a:ext cx="476488" cy="476488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17" name="Image 2" descr="preencoded.png">
            <a:extLst>
              <a:ext uri="{FF2B5EF4-FFF2-40B4-BE49-F238E27FC236}">
                <a16:creationId xmlns:a16="http://schemas.microsoft.com/office/drawing/2014/main" id="{D777119A-7F41-5851-9355-3A22CBDF0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351" y="2718886"/>
            <a:ext cx="317659" cy="397073"/>
          </a:xfrm>
          <a:prstGeom prst="rect">
            <a:avLst/>
          </a:prstGeom>
        </p:spPr>
      </p:pic>
      <p:sp>
        <p:nvSpPr>
          <p:cNvPr id="18" name="Text 5">
            <a:extLst>
              <a:ext uri="{FF2B5EF4-FFF2-40B4-BE49-F238E27FC236}">
                <a16:creationId xmlns:a16="http://schemas.microsoft.com/office/drawing/2014/main" id="{C0754D69-0C10-BE6C-2568-F7126D53CF98}"/>
              </a:ext>
            </a:extLst>
          </p:cNvPr>
          <p:cNvSpPr/>
          <p:nvPr/>
        </p:nvSpPr>
        <p:spPr>
          <a:xfrm>
            <a:off x="6527118" y="2751926"/>
            <a:ext cx="3378756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 err="1">
                <a:ea typeface="Merriweather" pitchFamily="34" charset="-122"/>
                <a:cs typeface="Merriweather" pitchFamily="34" charset="-120"/>
              </a:rPr>
              <a:t>Monitoramento</a:t>
            </a:r>
            <a:r>
              <a:rPr lang="en-US" sz="2050" b="1" dirty="0"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2050" b="1" dirty="0" err="1">
                <a:ea typeface="Merriweather" pitchFamily="34" charset="-122"/>
                <a:cs typeface="Merriweather" pitchFamily="34" charset="-120"/>
              </a:rPr>
              <a:t>Contínuo</a:t>
            </a:r>
            <a:endParaRPr lang="en-US" sz="2050" b="1" dirty="0">
              <a:ea typeface="Merriweather" pitchFamily="34" charset="-122"/>
              <a:cs typeface="Merriweather" pitchFamily="34" charset="-120"/>
            </a:endParaRPr>
          </a:p>
          <a:p>
            <a:pPr marL="0" indent="0" algn="l">
              <a:lnSpc>
                <a:spcPts val="2600"/>
              </a:lnSpc>
              <a:buNone/>
            </a:pPr>
            <a:endParaRPr lang="en-US" sz="2050" b="1" dirty="0"/>
          </a:p>
        </p:txBody>
      </p:sp>
      <p:sp>
        <p:nvSpPr>
          <p:cNvPr id="19" name="Text 6">
            <a:extLst>
              <a:ext uri="{FF2B5EF4-FFF2-40B4-BE49-F238E27FC236}">
                <a16:creationId xmlns:a16="http://schemas.microsoft.com/office/drawing/2014/main" id="{A57B9267-CE41-E40B-F7E4-1035828CCD2C}"/>
              </a:ext>
            </a:extLst>
          </p:cNvPr>
          <p:cNvSpPr/>
          <p:nvPr/>
        </p:nvSpPr>
        <p:spPr>
          <a:xfrm>
            <a:off x="6527119" y="3176093"/>
            <a:ext cx="5275414" cy="677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pt-BR" sz="1650" dirty="0">
                <a:ea typeface="Merriweather" pitchFamily="34" charset="-122"/>
                <a:cs typeface="Merriweather" pitchFamily="34" charset="-120"/>
              </a:rPr>
              <a:t>Implementar sensores para monitorar continuamente a umidade do solo e as condições climáticas.</a:t>
            </a:r>
            <a:endParaRPr lang="en-US" sz="1650" dirty="0"/>
          </a:p>
        </p:txBody>
      </p:sp>
      <p:sp>
        <p:nvSpPr>
          <p:cNvPr id="20" name="Shape 7">
            <a:extLst>
              <a:ext uri="{FF2B5EF4-FFF2-40B4-BE49-F238E27FC236}">
                <a16:creationId xmlns:a16="http://schemas.microsoft.com/office/drawing/2014/main" id="{7517F1C3-C6F3-F6CE-3005-BD69919EF6A7}"/>
              </a:ext>
            </a:extLst>
          </p:cNvPr>
          <p:cNvSpPr/>
          <p:nvPr/>
        </p:nvSpPr>
        <p:spPr>
          <a:xfrm>
            <a:off x="334888" y="4311168"/>
            <a:ext cx="476488" cy="476488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21" name="Image 3" descr="preencoded.png">
            <a:extLst>
              <a:ext uri="{FF2B5EF4-FFF2-40B4-BE49-F238E27FC236}">
                <a16:creationId xmlns:a16="http://schemas.microsoft.com/office/drawing/2014/main" id="{853BA694-9FEC-8846-858A-6621176B04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303" y="4350876"/>
            <a:ext cx="317659" cy="397073"/>
          </a:xfrm>
          <a:prstGeom prst="rect">
            <a:avLst/>
          </a:prstGeom>
        </p:spPr>
      </p:pic>
      <p:sp>
        <p:nvSpPr>
          <p:cNvPr id="22" name="Text 8">
            <a:extLst>
              <a:ext uri="{FF2B5EF4-FFF2-40B4-BE49-F238E27FC236}">
                <a16:creationId xmlns:a16="http://schemas.microsoft.com/office/drawing/2014/main" id="{4B5D8A87-58CC-DD69-284E-120E978CFAAC}"/>
              </a:ext>
            </a:extLst>
          </p:cNvPr>
          <p:cNvSpPr/>
          <p:nvPr/>
        </p:nvSpPr>
        <p:spPr>
          <a:xfrm>
            <a:off x="1023069" y="4383915"/>
            <a:ext cx="4034790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 err="1">
                <a:ea typeface="Merriweather" pitchFamily="34" charset="-122"/>
                <a:cs typeface="Merriweather" pitchFamily="34" charset="-120"/>
              </a:rPr>
              <a:t>Melhorar</a:t>
            </a:r>
            <a:r>
              <a:rPr lang="en-US" sz="2050" b="1" dirty="0">
                <a:ea typeface="Merriweather" pitchFamily="34" charset="-122"/>
                <a:cs typeface="Merriweather" pitchFamily="34" charset="-120"/>
              </a:rPr>
              <a:t> a </a:t>
            </a:r>
            <a:r>
              <a:rPr lang="en-US" sz="2050" b="1" dirty="0" err="1">
                <a:ea typeface="Merriweather" pitchFamily="34" charset="-122"/>
                <a:cs typeface="Merriweather" pitchFamily="34" charset="-120"/>
              </a:rPr>
              <a:t>Eficiência</a:t>
            </a:r>
            <a:r>
              <a:rPr lang="en-US" sz="2050" b="1" dirty="0"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2050" b="1" dirty="0" err="1">
                <a:ea typeface="Merriweather" pitchFamily="34" charset="-122"/>
                <a:cs typeface="Merriweather" pitchFamily="34" charset="-120"/>
              </a:rPr>
              <a:t>Produtiva</a:t>
            </a:r>
            <a:endParaRPr lang="en-US" sz="2050" b="1" dirty="0">
              <a:ea typeface="Merriweather" pitchFamily="34" charset="-122"/>
              <a:cs typeface="Merriweather" pitchFamily="34" charset="-120"/>
            </a:endParaRPr>
          </a:p>
        </p:txBody>
      </p:sp>
      <p:sp>
        <p:nvSpPr>
          <p:cNvPr id="23" name="Text 9">
            <a:extLst>
              <a:ext uri="{FF2B5EF4-FFF2-40B4-BE49-F238E27FC236}">
                <a16:creationId xmlns:a16="http://schemas.microsoft.com/office/drawing/2014/main" id="{236E6F99-6C6C-F5B4-7477-3A17D31BBF8C}"/>
              </a:ext>
            </a:extLst>
          </p:cNvPr>
          <p:cNvSpPr/>
          <p:nvPr/>
        </p:nvSpPr>
        <p:spPr>
          <a:xfrm>
            <a:off x="1023070" y="4808083"/>
            <a:ext cx="4260130" cy="677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pt-BR" sz="1650" dirty="0">
                <a:ea typeface="Merriweather" pitchFamily="34" charset="-122"/>
                <a:cs typeface="Merriweather" pitchFamily="34" charset="-120"/>
              </a:rPr>
              <a:t>Aumentar a eficiência na produção de mudas através da automação e do monitoramento contínuo das condições ambientais.</a:t>
            </a:r>
            <a:endParaRPr lang="en-US" sz="1650" dirty="0"/>
          </a:p>
        </p:txBody>
      </p:sp>
      <p:sp>
        <p:nvSpPr>
          <p:cNvPr id="24" name="Shape 10">
            <a:extLst>
              <a:ext uri="{FF2B5EF4-FFF2-40B4-BE49-F238E27FC236}">
                <a16:creationId xmlns:a16="http://schemas.microsoft.com/office/drawing/2014/main" id="{B08E55BC-9C65-1718-76CD-7DB73BD8043B}"/>
              </a:ext>
            </a:extLst>
          </p:cNvPr>
          <p:cNvSpPr/>
          <p:nvPr/>
        </p:nvSpPr>
        <p:spPr>
          <a:xfrm>
            <a:off x="5838937" y="4311168"/>
            <a:ext cx="476488" cy="476488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25" name="Image 4" descr="preencoded.png">
            <a:extLst>
              <a:ext uri="{FF2B5EF4-FFF2-40B4-BE49-F238E27FC236}">
                <a16:creationId xmlns:a16="http://schemas.microsoft.com/office/drawing/2014/main" id="{A1653125-7EAF-C074-497C-6189552A56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8351" y="4350876"/>
            <a:ext cx="317659" cy="397073"/>
          </a:xfrm>
          <a:prstGeom prst="rect">
            <a:avLst/>
          </a:prstGeom>
        </p:spPr>
      </p:pic>
      <p:sp>
        <p:nvSpPr>
          <p:cNvPr id="26" name="Text 11">
            <a:extLst>
              <a:ext uri="{FF2B5EF4-FFF2-40B4-BE49-F238E27FC236}">
                <a16:creationId xmlns:a16="http://schemas.microsoft.com/office/drawing/2014/main" id="{CD3EE602-6588-41C6-B831-5E6D38D69C39}"/>
              </a:ext>
            </a:extLst>
          </p:cNvPr>
          <p:cNvSpPr/>
          <p:nvPr/>
        </p:nvSpPr>
        <p:spPr>
          <a:xfrm>
            <a:off x="6527118" y="4383915"/>
            <a:ext cx="2691884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 err="1">
                <a:ea typeface="Merriweather" pitchFamily="34" charset="-122"/>
                <a:cs typeface="Merriweather" pitchFamily="34" charset="-120"/>
              </a:rPr>
              <a:t>Automação</a:t>
            </a:r>
            <a:r>
              <a:rPr lang="en-US" sz="2050" b="1" dirty="0"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2050" b="1" dirty="0" err="1">
                <a:ea typeface="Merriweather" pitchFamily="34" charset="-122"/>
                <a:cs typeface="Merriweather" pitchFamily="34" charset="-120"/>
              </a:rPr>
              <a:t>Inteligente</a:t>
            </a:r>
            <a:endParaRPr lang="en-US" sz="2050" b="1" dirty="0"/>
          </a:p>
        </p:txBody>
      </p:sp>
      <p:sp>
        <p:nvSpPr>
          <p:cNvPr id="27" name="Text 12">
            <a:extLst>
              <a:ext uri="{FF2B5EF4-FFF2-40B4-BE49-F238E27FC236}">
                <a16:creationId xmlns:a16="http://schemas.microsoft.com/office/drawing/2014/main" id="{C9395E86-76BC-6763-BEC3-AA7D39C78100}"/>
              </a:ext>
            </a:extLst>
          </p:cNvPr>
          <p:cNvSpPr/>
          <p:nvPr/>
        </p:nvSpPr>
        <p:spPr>
          <a:xfrm>
            <a:off x="6527118" y="4808083"/>
            <a:ext cx="5512481" cy="1016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pt-BR" sz="1650" dirty="0">
                <a:ea typeface="Merriweather" pitchFamily="34" charset="-122"/>
                <a:cs typeface="Merriweather" pitchFamily="34" charset="-120"/>
              </a:rPr>
              <a:t>Automatizar o acionamento da irrigação com base em dados em tempo real, garantindo a quantidade ideal de água.</a:t>
            </a:r>
            <a:endParaRPr lang="en-US" sz="1650" dirty="0"/>
          </a:p>
        </p:txBody>
      </p:sp>
      <p:pic>
        <p:nvPicPr>
          <p:cNvPr id="31" name="Imagem 30" descr="Homem segurando celular&#10;&#10;O conteúdo gerado por IA pode estar incorreto.">
            <a:extLst>
              <a:ext uri="{FF2B5EF4-FFF2-40B4-BE49-F238E27FC236}">
                <a16:creationId xmlns:a16="http://schemas.microsoft.com/office/drawing/2014/main" id="{783CE002-683F-6D27-A6EB-5F68304C0F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113" y="138588"/>
            <a:ext cx="4034790" cy="242087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27627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804CCDD-88C7-4B43-A381-F2D8DAF62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69ADCBC-F69E-C963-8D6A-5F3349F5E5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26464"/>
            <a:ext cx="5221224" cy="20665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pt-BR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Arquitetura e Esquema</a:t>
            </a:r>
            <a:endParaRPr lang="pt-BR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BBECEAC1-4BBC-4815-B44E-D9B231A3F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520" y="260986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3111004-E896-7FC7-E8D2-F4745BA41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7" y="2691387"/>
            <a:ext cx="5938997" cy="3930982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pt-BR" sz="1600" b="1" dirty="0"/>
              <a:t>Sensores</a:t>
            </a:r>
          </a:p>
          <a:p>
            <a:pPr indent="-228600" algn="l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600" dirty="0"/>
              <a:t>FC-28 (umidade do solo): Saída analógica (0-1023).</a:t>
            </a:r>
          </a:p>
          <a:p>
            <a:pPr indent="-228600" algn="l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600" dirty="0"/>
              <a:t>DHT22 (temperatura/umidade do ar): Saída digital.</a:t>
            </a: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endParaRPr lang="pt-BR" sz="500" dirty="0"/>
          </a:p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pt-BR" sz="1600" b="1" dirty="0"/>
              <a:t>Controlador</a:t>
            </a:r>
          </a:p>
          <a:p>
            <a:pPr marL="285750" indent="-285750" algn="l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600" dirty="0"/>
              <a:t>ESP32: Wi-Fi integrado, 12 pinos GPIO para flexibilidade.</a:t>
            </a: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endParaRPr lang="pt-BR" sz="1600" dirty="0"/>
          </a:p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pt-BR" sz="1600" b="1" dirty="0"/>
              <a:t>Atuadores</a:t>
            </a:r>
          </a:p>
          <a:p>
            <a:pPr marL="285750" indent="-285750" algn="l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600" dirty="0"/>
              <a:t>Válvula solenoide (12V): Controla o fluxo de água</a:t>
            </a:r>
          </a:p>
          <a:p>
            <a:pPr marL="285750" indent="-285750" algn="l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600" dirty="0"/>
              <a:t>Bomba de água (12V): Fornece a água para irrigação.</a:t>
            </a: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endParaRPr lang="pt-BR" sz="1600" dirty="0"/>
          </a:p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pt-BR" sz="1600" b="1" dirty="0"/>
              <a:t>Conectividade e Energia</a:t>
            </a:r>
          </a:p>
          <a:p>
            <a:pPr marL="285750" indent="-285750" algn="l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600" dirty="0"/>
              <a:t>Módulo Wi-Fi: Utiliza protocolo MQTT para comunicação</a:t>
            </a:r>
          </a:p>
          <a:p>
            <a:pPr marL="285750" indent="-285750" algn="l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600" dirty="0"/>
              <a:t>Fonte 12V e regulador 5V/3.3V: Alimentação para todo o sistema.</a:t>
            </a:r>
          </a:p>
          <a:p>
            <a:pPr marL="285750" indent="-285750" algn="l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pt-BR" sz="1600" dirty="0"/>
          </a:p>
          <a:p>
            <a:pPr algn="l">
              <a:lnSpc>
                <a:spcPct val="100000"/>
              </a:lnSpc>
              <a:spcBef>
                <a:spcPts val="600"/>
              </a:spcBef>
            </a:pPr>
            <a:endParaRPr lang="pt-BR" sz="16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0D204798-2243-01B8-B3EB-A06DA931BFB1}"/>
              </a:ext>
            </a:extLst>
          </p:cNvPr>
          <p:cNvGrpSpPr/>
          <p:nvPr/>
        </p:nvGrpSpPr>
        <p:grpSpPr>
          <a:xfrm>
            <a:off x="6892750" y="5601516"/>
            <a:ext cx="3277414" cy="1496744"/>
            <a:chOff x="3656740" y="5615864"/>
            <a:chExt cx="3324837" cy="1565172"/>
          </a:xfrm>
        </p:grpSpPr>
        <p:pic>
          <p:nvPicPr>
            <p:cNvPr id="13" name="Imagem 12" descr="Logotipo&#10;&#10;Descrição gerada automaticamente">
              <a:extLst>
                <a:ext uri="{FF2B5EF4-FFF2-40B4-BE49-F238E27FC236}">
                  <a16:creationId xmlns:a16="http://schemas.microsoft.com/office/drawing/2014/main" id="{D24E37C1-F19D-01BE-D134-864D7D5CD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6405" y="5615864"/>
              <a:ext cx="1565172" cy="1565172"/>
            </a:xfrm>
            <a:prstGeom prst="rect">
              <a:avLst/>
            </a:prstGeom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44E68C21-0063-100C-32DB-5E3A212FAC5E}"/>
                </a:ext>
              </a:extLst>
            </p:cNvPr>
            <p:cNvSpPr txBox="1"/>
            <p:nvPr/>
          </p:nvSpPr>
          <p:spPr>
            <a:xfrm>
              <a:off x="3656740" y="6124157"/>
              <a:ext cx="1686752" cy="646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1" dirty="0">
                  <a:solidFill>
                    <a:srgbClr val="002060"/>
                  </a:solidFill>
                </a:rPr>
                <a:t>Big Data no</a:t>
              </a:r>
            </a:p>
            <a:p>
              <a:pPr algn="ctr"/>
              <a:r>
                <a:rPr lang="pt-BR" sz="1801" dirty="0">
                  <a:solidFill>
                    <a:srgbClr val="002060"/>
                  </a:solidFill>
                </a:rPr>
                <a:t>Agronegócio</a:t>
              </a:r>
            </a:p>
          </p:txBody>
        </p:sp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234561AB-9996-9049-6F9E-22DC0E599DFB}"/>
                </a:ext>
              </a:extLst>
            </p:cNvPr>
            <p:cNvCxnSpPr/>
            <p:nvPr/>
          </p:nvCxnSpPr>
          <p:spPr>
            <a:xfrm>
              <a:off x="5343491" y="6049510"/>
              <a:ext cx="0" cy="720000"/>
            </a:xfrm>
            <a:prstGeom prst="line">
              <a:avLst/>
            </a:prstGeom>
            <a:ln w="31750">
              <a:solidFill>
                <a:srgbClr val="00206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m 5" descr="Circuito eletrônico em fundo preto">
            <a:extLst>
              <a:ext uri="{FF2B5EF4-FFF2-40B4-BE49-F238E27FC236}">
                <a16:creationId xmlns:a16="http://schemas.microsoft.com/office/drawing/2014/main" id="{510C5A80-724F-B187-B808-0940DC11E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5" y="-99008"/>
            <a:ext cx="2927062" cy="2992906"/>
          </a:xfrm>
          <a:prstGeom prst="rect">
            <a:avLst/>
          </a:prstGeom>
        </p:spPr>
      </p:pic>
      <p:pic>
        <p:nvPicPr>
          <p:cNvPr id="9" name="Imagem 8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D3BEF897-8AA8-16FF-5BDF-1D6F7D4E2F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647" y="308700"/>
            <a:ext cx="1976441" cy="161672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95DDAB34-26A7-5B60-8779-2D8527ECB4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534" y="1762131"/>
            <a:ext cx="2634959" cy="2248553"/>
          </a:xfrm>
          <a:prstGeom prst="rect">
            <a:avLst/>
          </a:prstGeom>
        </p:spPr>
      </p:pic>
      <p:pic>
        <p:nvPicPr>
          <p:cNvPr id="20" name="Imagem 19" descr="Uma imagem contendo objeto, frente&#10;&#10;O conteúdo gerado por IA pode estar incorreto.">
            <a:extLst>
              <a:ext uri="{FF2B5EF4-FFF2-40B4-BE49-F238E27FC236}">
                <a16:creationId xmlns:a16="http://schemas.microsoft.com/office/drawing/2014/main" id="{E7725DBF-5138-D52E-145F-C7B9A94FFF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726" y="4415054"/>
            <a:ext cx="1824363" cy="1719740"/>
          </a:xfrm>
          <a:prstGeom prst="rect">
            <a:avLst/>
          </a:prstGeom>
        </p:spPr>
      </p:pic>
      <p:pic>
        <p:nvPicPr>
          <p:cNvPr id="22" name="Imagem 21" descr="Uma imagem contendo mesa, luz&#10;&#10;O conteúdo gerado por IA pode estar incorreto.">
            <a:extLst>
              <a:ext uri="{FF2B5EF4-FFF2-40B4-BE49-F238E27FC236}">
                <a16:creationId xmlns:a16="http://schemas.microsoft.com/office/drawing/2014/main" id="{F4327C3E-E071-760E-74A7-5E76A9786D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509" y="2827344"/>
            <a:ext cx="2027143" cy="1528466"/>
          </a:xfrm>
          <a:prstGeom prst="rect">
            <a:avLst/>
          </a:prstGeom>
        </p:spPr>
      </p:pic>
      <p:pic>
        <p:nvPicPr>
          <p:cNvPr id="24" name="Imagem 23" descr="Uma imagem contendo lego, comida&#10;&#10;O conteúdo gerado por IA pode estar incorreto.">
            <a:extLst>
              <a:ext uri="{FF2B5EF4-FFF2-40B4-BE49-F238E27FC236}">
                <a16:creationId xmlns:a16="http://schemas.microsoft.com/office/drawing/2014/main" id="{C740A8FD-AAB5-0C75-0B67-AA46194777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325" y="4563911"/>
            <a:ext cx="2027143" cy="1422026"/>
          </a:xfrm>
          <a:prstGeom prst="rect">
            <a:avLst/>
          </a:prstGeom>
        </p:spPr>
      </p:pic>
      <p:sp>
        <p:nvSpPr>
          <p:cNvPr id="25" name="Text 0">
            <a:extLst>
              <a:ext uri="{FF2B5EF4-FFF2-40B4-BE49-F238E27FC236}">
                <a16:creationId xmlns:a16="http://schemas.microsoft.com/office/drawing/2014/main" id="{54DF9FA7-B080-04A7-9021-66AA6DFD82DE}"/>
              </a:ext>
            </a:extLst>
          </p:cNvPr>
          <p:cNvSpPr/>
          <p:nvPr/>
        </p:nvSpPr>
        <p:spPr>
          <a:xfrm>
            <a:off x="741912" y="1800865"/>
            <a:ext cx="605671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3000" b="1" dirty="0">
                <a:latin typeface="+mj-lt"/>
                <a:ea typeface="Merriweather" pitchFamily="34" charset="-122"/>
                <a:cs typeface="Merriweather" pitchFamily="34" charset="-120"/>
              </a:rPr>
              <a:t>Hardware Essencial</a:t>
            </a:r>
            <a:endParaRPr lang="en-US" sz="3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8732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E9BBA22-2BB3-7E4A-38D5-42C1AC1FF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482" y="4423334"/>
            <a:ext cx="10610439" cy="10320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pt-BR" sz="46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Arquitetura do Sistema: Software e Dados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69975928-EFEF-F077-69E0-E28E743CAC45}"/>
              </a:ext>
            </a:extLst>
          </p:cNvPr>
          <p:cNvGrpSpPr/>
          <p:nvPr/>
        </p:nvGrpSpPr>
        <p:grpSpPr>
          <a:xfrm>
            <a:off x="4609244" y="5512629"/>
            <a:ext cx="3324837" cy="1565172"/>
            <a:chOff x="3656740" y="5615864"/>
            <a:chExt cx="3324837" cy="1565172"/>
          </a:xfrm>
        </p:grpSpPr>
        <p:pic>
          <p:nvPicPr>
            <p:cNvPr id="6" name="Imagem 5" descr="Logotipo&#10;&#10;Descrição gerada automaticamente">
              <a:extLst>
                <a:ext uri="{FF2B5EF4-FFF2-40B4-BE49-F238E27FC236}">
                  <a16:creationId xmlns:a16="http://schemas.microsoft.com/office/drawing/2014/main" id="{001E60F0-41AC-FCCF-6F71-664A2E546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6405" y="5615864"/>
              <a:ext cx="1565172" cy="1565172"/>
            </a:xfrm>
            <a:prstGeom prst="rect">
              <a:avLst/>
            </a:prstGeom>
          </p:spPr>
        </p:pic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35643929-3085-0C8B-BC8E-9068383915F4}"/>
                </a:ext>
              </a:extLst>
            </p:cNvPr>
            <p:cNvSpPr txBox="1"/>
            <p:nvPr/>
          </p:nvSpPr>
          <p:spPr>
            <a:xfrm>
              <a:off x="3656740" y="6124157"/>
              <a:ext cx="1686752" cy="646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1" dirty="0">
                  <a:solidFill>
                    <a:srgbClr val="002060"/>
                  </a:solidFill>
                </a:rPr>
                <a:t>Big Data no</a:t>
              </a:r>
            </a:p>
            <a:p>
              <a:pPr algn="ctr"/>
              <a:r>
                <a:rPr lang="pt-BR" sz="1801" dirty="0">
                  <a:solidFill>
                    <a:srgbClr val="002060"/>
                  </a:solidFill>
                </a:rPr>
                <a:t>Agronegócio</a:t>
              </a:r>
            </a:p>
          </p:txBody>
        </p:sp>
        <p:cxnSp>
          <p:nvCxnSpPr>
            <p:cNvPr id="8" name="Conector reto 7">
              <a:extLst>
                <a:ext uri="{FF2B5EF4-FFF2-40B4-BE49-F238E27FC236}">
                  <a16:creationId xmlns:a16="http://schemas.microsoft.com/office/drawing/2014/main" id="{01BDE7C4-6F86-A29E-FC21-E9DF352F2961}"/>
                </a:ext>
              </a:extLst>
            </p:cNvPr>
            <p:cNvCxnSpPr/>
            <p:nvPr/>
          </p:nvCxnSpPr>
          <p:spPr>
            <a:xfrm>
              <a:off x="5343491" y="6049510"/>
              <a:ext cx="0" cy="720000"/>
            </a:xfrm>
            <a:prstGeom prst="line">
              <a:avLst/>
            </a:prstGeom>
            <a:ln w="31750">
              <a:solidFill>
                <a:srgbClr val="00206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Imagem 11" descr="Diagrama&#10;&#10;O conteúdo gerado por IA pode estar incorreto.">
            <a:extLst>
              <a:ext uri="{FF2B5EF4-FFF2-40B4-BE49-F238E27FC236}">
                <a16:creationId xmlns:a16="http://schemas.microsoft.com/office/drawing/2014/main" id="{267B86A2-477C-DE46-C95B-4A3BCAC27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6" y="76210"/>
            <a:ext cx="5300111" cy="2002742"/>
          </a:xfrm>
          <a:prstGeom prst="rect">
            <a:avLst/>
          </a:prstGeom>
        </p:spPr>
      </p:pic>
      <p:sp>
        <p:nvSpPr>
          <p:cNvPr id="13" name="Shape 1">
            <a:extLst>
              <a:ext uri="{FF2B5EF4-FFF2-40B4-BE49-F238E27FC236}">
                <a16:creationId xmlns:a16="http://schemas.microsoft.com/office/drawing/2014/main" id="{041FCBBD-905D-F6DD-25E4-52C2268761D2}"/>
              </a:ext>
            </a:extLst>
          </p:cNvPr>
          <p:cNvSpPr/>
          <p:nvPr/>
        </p:nvSpPr>
        <p:spPr>
          <a:xfrm>
            <a:off x="239298" y="2159288"/>
            <a:ext cx="3804395" cy="2369555"/>
          </a:xfrm>
          <a:prstGeom prst="roundRect">
            <a:avLst>
              <a:gd name="adj" fmla="val 303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6C27D3A2-089C-E9E4-E316-A830470B2D6D}"/>
              </a:ext>
            </a:extLst>
          </p:cNvPr>
          <p:cNvSpPr/>
          <p:nvPr/>
        </p:nvSpPr>
        <p:spPr>
          <a:xfrm>
            <a:off x="430262" y="2357004"/>
            <a:ext cx="2239248" cy="267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E2E6E9"/>
                </a:solidFill>
                <a:latin typeface="+mj-lt"/>
                <a:ea typeface="Merriweather" pitchFamily="34" charset="-122"/>
                <a:cs typeface="Merriweather" pitchFamily="34" charset="-120"/>
              </a:rPr>
              <a:t>Firmware</a:t>
            </a:r>
            <a:endParaRPr lang="en-US" sz="2000" b="1" dirty="0">
              <a:latin typeface="+mj-lt"/>
            </a:endParaRPr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C5BB56F8-6987-288A-D8F3-EFF59AA417FA}"/>
              </a:ext>
            </a:extLst>
          </p:cNvPr>
          <p:cNvSpPr/>
          <p:nvPr/>
        </p:nvSpPr>
        <p:spPr>
          <a:xfrm>
            <a:off x="458077" y="2844209"/>
            <a:ext cx="3199519" cy="1096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b="1" dirty="0">
                <a:solidFill>
                  <a:srgbClr val="E2E6E9"/>
                </a:solidFill>
                <a:latin typeface="+mj-lt"/>
                <a:ea typeface="Merriweather" pitchFamily="34" charset="-122"/>
                <a:cs typeface="Merriweather" pitchFamily="34" charset="-120"/>
              </a:rPr>
              <a:t>Programado em C++ (Arduino IDE) para leitura de sensores, controle de atuadores e comunicação MQTT.</a:t>
            </a:r>
            <a:endParaRPr lang="en-US" b="1" dirty="0">
              <a:latin typeface="+mj-lt"/>
            </a:endParaRPr>
          </a:p>
        </p:txBody>
      </p:sp>
      <p:sp>
        <p:nvSpPr>
          <p:cNvPr id="16" name="Shape 4">
            <a:extLst>
              <a:ext uri="{FF2B5EF4-FFF2-40B4-BE49-F238E27FC236}">
                <a16:creationId xmlns:a16="http://schemas.microsoft.com/office/drawing/2014/main" id="{CDE40000-0072-6BEE-BE8A-76D46417E533}"/>
              </a:ext>
            </a:extLst>
          </p:cNvPr>
          <p:cNvSpPr/>
          <p:nvPr/>
        </p:nvSpPr>
        <p:spPr>
          <a:xfrm>
            <a:off x="4348916" y="2159288"/>
            <a:ext cx="3851850" cy="2369555"/>
          </a:xfrm>
          <a:prstGeom prst="roundRect">
            <a:avLst>
              <a:gd name="adj" fmla="val 303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7" name="Text 5">
            <a:extLst>
              <a:ext uri="{FF2B5EF4-FFF2-40B4-BE49-F238E27FC236}">
                <a16:creationId xmlns:a16="http://schemas.microsoft.com/office/drawing/2014/main" id="{8C842C4D-8706-59E8-DEF3-6D4CA943B5CB}"/>
              </a:ext>
            </a:extLst>
          </p:cNvPr>
          <p:cNvSpPr/>
          <p:nvPr/>
        </p:nvSpPr>
        <p:spPr>
          <a:xfrm>
            <a:off x="4472967" y="2339419"/>
            <a:ext cx="2329169" cy="267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E2E6E9"/>
                </a:solidFill>
                <a:latin typeface="+mj-lt"/>
                <a:ea typeface="Merriweather" pitchFamily="34" charset="-122"/>
                <a:cs typeface="Merriweather" pitchFamily="34" charset="-120"/>
              </a:rPr>
              <a:t>Plataformas de Dados</a:t>
            </a:r>
            <a:endParaRPr lang="en-US" sz="2000" b="1" dirty="0">
              <a:latin typeface="+mj-lt"/>
            </a:endParaRPr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C494D326-D4CD-B6F7-3B31-F9DDBF0F673A}"/>
              </a:ext>
            </a:extLst>
          </p:cNvPr>
          <p:cNvSpPr/>
          <p:nvPr/>
        </p:nvSpPr>
        <p:spPr>
          <a:xfrm>
            <a:off x="4497356" y="2826623"/>
            <a:ext cx="3633069" cy="16448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b="1" dirty="0">
                <a:solidFill>
                  <a:srgbClr val="E2E6E9"/>
                </a:solidFill>
                <a:latin typeface="+mj-lt"/>
                <a:ea typeface="Merriweather" pitchFamily="34" charset="-122"/>
                <a:cs typeface="Merriweather" pitchFamily="34" charset="-120"/>
              </a:rPr>
              <a:t>AWS IoT Core para armazenamento e análise em tempo real, Firebase para backup e visualização simplificada, e MySQL local para operação offline.</a:t>
            </a:r>
            <a:endParaRPr lang="en-US" b="1" dirty="0">
              <a:latin typeface="+mj-lt"/>
            </a:endParaRPr>
          </a:p>
        </p:txBody>
      </p:sp>
      <p:sp>
        <p:nvSpPr>
          <p:cNvPr id="19" name="Shape 7">
            <a:extLst>
              <a:ext uri="{FF2B5EF4-FFF2-40B4-BE49-F238E27FC236}">
                <a16:creationId xmlns:a16="http://schemas.microsoft.com/office/drawing/2014/main" id="{6B050D69-A09F-3A67-FC0C-86B2479165DC}"/>
              </a:ext>
            </a:extLst>
          </p:cNvPr>
          <p:cNvSpPr/>
          <p:nvPr/>
        </p:nvSpPr>
        <p:spPr>
          <a:xfrm>
            <a:off x="8437922" y="2159288"/>
            <a:ext cx="3588922" cy="2369555"/>
          </a:xfrm>
          <a:prstGeom prst="roundRect">
            <a:avLst>
              <a:gd name="adj" fmla="val 303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20" name="Text 8">
            <a:extLst>
              <a:ext uri="{FF2B5EF4-FFF2-40B4-BE49-F238E27FC236}">
                <a16:creationId xmlns:a16="http://schemas.microsoft.com/office/drawing/2014/main" id="{54231900-631A-EF92-0F2F-396E5348C87E}"/>
              </a:ext>
            </a:extLst>
          </p:cNvPr>
          <p:cNvSpPr/>
          <p:nvPr/>
        </p:nvSpPr>
        <p:spPr>
          <a:xfrm>
            <a:off x="8684669" y="2339419"/>
            <a:ext cx="2239248" cy="267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E2E6E9"/>
                </a:solidFill>
                <a:latin typeface="+mj-lt"/>
                <a:ea typeface="Merriweather" pitchFamily="34" charset="-122"/>
                <a:cs typeface="Merriweather" pitchFamily="34" charset="-120"/>
              </a:rPr>
              <a:t>Dashboard</a:t>
            </a:r>
            <a:endParaRPr lang="en-US" sz="2000" b="1" dirty="0">
              <a:latin typeface="+mj-lt"/>
            </a:endParaRPr>
          </a:p>
        </p:txBody>
      </p:sp>
      <p:sp>
        <p:nvSpPr>
          <p:cNvPr id="21" name="Text 9">
            <a:extLst>
              <a:ext uri="{FF2B5EF4-FFF2-40B4-BE49-F238E27FC236}">
                <a16:creationId xmlns:a16="http://schemas.microsoft.com/office/drawing/2014/main" id="{E6793BF0-D100-9CB3-74A3-09B63F385532}"/>
              </a:ext>
            </a:extLst>
          </p:cNvPr>
          <p:cNvSpPr/>
          <p:nvPr/>
        </p:nvSpPr>
        <p:spPr>
          <a:xfrm>
            <a:off x="8664254" y="2826623"/>
            <a:ext cx="3140740" cy="822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b="1" dirty="0">
                <a:solidFill>
                  <a:srgbClr val="E2E6E9"/>
                </a:solidFill>
                <a:latin typeface="+mj-lt"/>
                <a:ea typeface="Merriweather" pitchFamily="34" charset="-122"/>
                <a:cs typeface="Merriweather" pitchFamily="34" charset="-120"/>
              </a:rPr>
              <a:t>Node-RED para visualização interativa e em tempo real dos dados coletados.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4194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ED9EF-30FA-89F3-C30F-3472AAC41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53BADE7-AA6C-2310-EA70-BBFF68C8C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B8C1E8-16AD-ACA3-2E09-006713540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95794"/>
            <a:ext cx="4027085" cy="206654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pt-BR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Diagrama de Arquitetura: </a:t>
            </a:r>
            <a:br>
              <a:rPr lang="pt-BR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pt-BR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Visão Geral</a:t>
            </a:r>
            <a:endParaRPr lang="pt-BR" sz="5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A7A833C1-0FB7-7B06-EEE6-507A248D0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520" y="260986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0279D4-D350-EC61-2C57-163E705824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848" y="3097779"/>
            <a:ext cx="5076953" cy="2873553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lnSpc>
                <a:spcPct val="150000"/>
              </a:lnSpc>
              <a:spcBef>
                <a:spcPts val="1200"/>
              </a:spcBef>
            </a:pPr>
            <a:r>
              <a:rPr lang="pt-BR" sz="2000" dirty="0"/>
              <a:t>O diagrama ilustra a interconexão entre os componentes de hardware e software, mostrando como os dados fluem do viveiro para as plataformas de nuvem e o dashboard de monitoramento.</a:t>
            </a:r>
          </a:p>
          <a:p>
            <a:pPr algn="l">
              <a:lnSpc>
                <a:spcPct val="150000"/>
              </a:lnSpc>
              <a:spcBef>
                <a:spcPts val="1200"/>
              </a:spcBef>
            </a:pPr>
            <a:endParaRPr lang="pt-BR" sz="20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08EA5294-D9F9-4412-4175-99BAB50372FC}"/>
              </a:ext>
            </a:extLst>
          </p:cNvPr>
          <p:cNvGrpSpPr/>
          <p:nvPr/>
        </p:nvGrpSpPr>
        <p:grpSpPr>
          <a:xfrm>
            <a:off x="4369683" y="5601516"/>
            <a:ext cx="3277414" cy="1496744"/>
            <a:chOff x="3656740" y="5615864"/>
            <a:chExt cx="3324837" cy="1565172"/>
          </a:xfrm>
        </p:grpSpPr>
        <p:pic>
          <p:nvPicPr>
            <p:cNvPr id="13" name="Imagem 12" descr="Logotipo&#10;&#10;Descrição gerada automaticamente">
              <a:extLst>
                <a:ext uri="{FF2B5EF4-FFF2-40B4-BE49-F238E27FC236}">
                  <a16:creationId xmlns:a16="http://schemas.microsoft.com/office/drawing/2014/main" id="{372B47AF-2281-1BE8-8D8C-271AD988F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6405" y="5615864"/>
              <a:ext cx="1565172" cy="1565172"/>
            </a:xfrm>
            <a:prstGeom prst="rect">
              <a:avLst/>
            </a:prstGeom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6B38271A-7269-E567-7E3F-DD54922A4A6B}"/>
                </a:ext>
              </a:extLst>
            </p:cNvPr>
            <p:cNvSpPr txBox="1"/>
            <p:nvPr/>
          </p:nvSpPr>
          <p:spPr>
            <a:xfrm>
              <a:off x="3656740" y="6124157"/>
              <a:ext cx="1686752" cy="646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1" dirty="0">
                  <a:solidFill>
                    <a:srgbClr val="002060"/>
                  </a:solidFill>
                </a:rPr>
                <a:t>Big Data no</a:t>
              </a:r>
            </a:p>
            <a:p>
              <a:pPr algn="ctr"/>
              <a:r>
                <a:rPr lang="pt-BR" sz="1801" dirty="0">
                  <a:solidFill>
                    <a:srgbClr val="002060"/>
                  </a:solidFill>
                </a:rPr>
                <a:t>Agronegócio</a:t>
              </a:r>
            </a:p>
          </p:txBody>
        </p:sp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6A6C1A3F-97A2-FA9C-7EA5-7500CB496235}"/>
                </a:ext>
              </a:extLst>
            </p:cNvPr>
            <p:cNvCxnSpPr/>
            <p:nvPr/>
          </p:nvCxnSpPr>
          <p:spPr>
            <a:xfrm>
              <a:off x="5343491" y="6049510"/>
              <a:ext cx="0" cy="720000"/>
            </a:xfrm>
            <a:prstGeom prst="line">
              <a:avLst/>
            </a:prstGeom>
            <a:ln w="31750">
              <a:solidFill>
                <a:srgbClr val="00206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m 3" descr="Uma imagem contendo Linha do tempo">
            <a:extLst>
              <a:ext uri="{FF2B5EF4-FFF2-40B4-BE49-F238E27FC236}">
                <a16:creationId xmlns:a16="http://schemas.microsoft.com/office/drawing/2014/main" id="{BE00BE53-AB24-36DB-A3B0-FDD00519D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589" y="0"/>
            <a:ext cx="6015022" cy="601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54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E77DA6E-E0E3-A468-262F-D77CF3EAF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t-BR" sz="5000" dirty="0"/>
              <a:t>Código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2A6432B-EB33-196B-0C91-37147E9EA8F6}"/>
              </a:ext>
            </a:extLst>
          </p:cNvPr>
          <p:cNvGrpSpPr/>
          <p:nvPr/>
        </p:nvGrpSpPr>
        <p:grpSpPr>
          <a:xfrm>
            <a:off x="951644" y="5499766"/>
            <a:ext cx="3324837" cy="1565172"/>
            <a:chOff x="3656740" y="5615864"/>
            <a:chExt cx="3324837" cy="1565172"/>
          </a:xfrm>
        </p:grpSpPr>
        <p:pic>
          <p:nvPicPr>
            <p:cNvPr id="6" name="Imagem 5" descr="Logotipo&#10;&#10;Descrição gerada automaticamente">
              <a:extLst>
                <a:ext uri="{FF2B5EF4-FFF2-40B4-BE49-F238E27FC236}">
                  <a16:creationId xmlns:a16="http://schemas.microsoft.com/office/drawing/2014/main" id="{4A59F7F1-1C8A-1D1A-2564-F8E1B2B60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6405" y="5615864"/>
              <a:ext cx="1565172" cy="1565172"/>
            </a:xfrm>
            <a:prstGeom prst="rect">
              <a:avLst/>
            </a:prstGeom>
          </p:spPr>
        </p:pic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6EDC44D7-6B13-29E6-0CA2-345B591ABE01}"/>
                </a:ext>
              </a:extLst>
            </p:cNvPr>
            <p:cNvSpPr txBox="1"/>
            <p:nvPr/>
          </p:nvSpPr>
          <p:spPr>
            <a:xfrm>
              <a:off x="3656740" y="6124157"/>
              <a:ext cx="1686752" cy="646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1" dirty="0">
                  <a:solidFill>
                    <a:srgbClr val="002060"/>
                  </a:solidFill>
                </a:rPr>
                <a:t>Big Data no</a:t>
              </a:r>
            </a:p>
            <a:p>
              <a:pPr algn="ctr"/>
              <a:r>
                <a:rPr lang="pt-BR" sz="1801" dirty="0">
                  <a:solidFill>
                    <a:srgbClr val="002060"/>
                  </a:solidFill>
                </a:rPr>
                <a:t>Agronegócio</a:t>
              </a:r>
            </a:p>
          </p:txBody>
        </p:sp>
        <p:cxnSp>
          <p:nvCxnSpPr>
            <p:cNvPr id="8" name="Conector reto 7">
              <a:extLst>
                <a:ext uri="{FF2B5EF4-FFF2-40B4-BE49-F238E27FC236}">
                  <a16:creationId xmlns:a16="http://schemas.microsoft.com/office/drawing/2014/main" id="{44326306-7AA4-A012-E067-1D8811B8806D}"/>
                </a:ext>
              </a:extLst>
            </p:cNvPr>
            <p:cNvCxnSpPr/>
            <p:nvPr/>
          </p:nvCxnSpPr>
          <p:spPr>
            <a:xfrm>
              <a:off x="5343491" y="6049510"/>
              <a:ext cx="0" cy="720000"/>
            </a:xfrm>
            <a:prstGeom prst="line">
              <a:avLst/>
            </a:prstGeom>
            <a:ln w="31750">
              <a:solidFill>
                <a:srgbClr val="00206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Imagem 9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70192A98-16C3-28B4-CE4A-0DC8541A3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813" y="209640"/>
            <a:ext cx="6144260" cy="609663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3243F188-8918-CF82-2564-524F10D5014C}"/>
              </a:ext>
            </a:extLst>
          </p:cNvPr>
          <p:cNvSpPr txBox="1"/>
          <p:nvPr/>
        </p:nvSpPr>
        <p:spPr>
          <a:xfrm>
            <a:off x="167868" y="2677667"/>
            <a:ext cx="4691997" cy="260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800"/>
              </a:spcAft>
              <a:buNone/>
            </a:pPr>
            <a:r>
              <a:rPr lang="pt-BR" sz="18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Comentários:  </a:t>
            </a:r>
            <a:endParaRPr lang="pt-BR" sz="1600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20000"/>
              </a:lnSpc>
              <a:spcBef>
                <a:spcPts val="6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8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DHT22` e `FC-28` são lidos a cada ciclo.  </a:t>
            </a:r>
            <a:endParaRPr lang="pt-BR" sz="1600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20000"/>
              </a:lnSpc>
              <a:spcBef>
                <a:spcPts val="6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8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A válvula é acionada quando a umidade do solo está abaixo de 500 (valor calibrado).  </a:t>
            </a:r>
            <a:endParaRPr lang="pt-BR" sz="1600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+mj-lt"/>
                <a:ea typeface="Aptos" panose="020B0004020202020204" pitchFamily="34" charset="0"/>
              </a:rPr>
              <a:t>Dados são enviados para a nuvem via função `</a:t>
            </a:r>
            <a:r>
              <a:rPr lang="pt-BR" sz="1800" dirty="0" err="1">
                <a:effectLst/>
                <a:latin typeface="+mj-lt"/>
                <a:ea typeface="Aptos" panose="020B0004020202020204" pitchFamily="34" charset="0"/>
              </a:rPr>
              <a:t>enviarDadosAWS</a:t>
            </a:r>
            <a:r>
              <a:rPr lang="pt-BR" sz="1800" dirty="0">
                <a:effectLst/>
                <a:latin typeface="+mj-lt"/>
                <a:ea typeface="Aptos" panose="020B0004020202020204" pitchFamily="34" charset="0"/>
              </a:rPr>
              <a:t>()`</a:t>
            </a:r>
            <a:endParaRPr lang="pt-B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4028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4A8D2C7-AECC-C3DB-AD34-33058AF5FDF9}"/>
              </a:ext>
            </a:extLst>
          </p:cNvPr>
          <p:cNvGrpSpPr/>
          <p:nvPr/>
        </p:nvGrpSpPr>
        <p:grpSpPr>
          <a:xfrm>
            <a:off x="7186472" y="5401569"/>
            <a:ext cx="3015475" cy="1266936"/>
            <a:chOff x="3656740" y="5615864"/>
            <a:chExt cx="3324837" cy="1565172"/>
          </a:xfrm>
        </p:grpSpPr>
        <p:pic>
          <p:nvPicPr>
            <p:cNvPr id="7" name="Imagem 6" descr="Logotipo&#10;&#10;Descrição gerada automaticamente">
              <a:extLst>
                <a:ext uri="{FF2B5EF4-FFF2-40B4-BE49-F238E27FC236}">
                  <a16:creationId xmlns:a16="http://schemas.microsoft.com/office/drawing/2014/main" id="{CFAD8CCC-B803-6C31-A62F-E16DCAF02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6405" y="5615864"/>
              <a:ext cx="1565172" cy="1565172"/>
            </a:xfrm>
            <a:prstGeom prst="rect">
              <a:avLst/>
            </a:prstGeom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FD26CCDB-99C2-4D7D-3396-EBECB525F71E}"/>
                </a:ext>
              </a:extLst>
            </p:cNvPr>
            <p:cNvSpPr txBox="1"/>
            <p:nvPr/>
          </p:nvSpPr>
          <p:spPr>
            <a:xfrm>
              <a:off x="3656740" y="6124157"/>
              <a:ext cx="1686752" cy="646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1" dirty="0">
                  <a:solidFill>
                    <a:srgbClr val="002060"/>
                  </a:solidFill>
                </a:rPr>
                <a:t>Big Data no</a:t>
              </a:r>
            </a:p>
            <a:p>
              <a:pPr algn="ctr"/>
              <a:r>
                <a:rPr lang="pt-BR" sz="1801" dirty="0">
                  <a:solidFill>
                    <a:srgbClr val="002060"/>
                  </a:solidFill>
                </a:rPr>
                <a:t>Agronegócio</a:t>
              </a:r>
            </a:p>
          </p:txBody>
        </p:sp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A55A1CA2-4008-5AAA-BBC3-8A573BA344AD}"/>
                </a:ext>
              </a:extLst>
            </p:cNvPr>
            <p:cNvCxnSpPr/>
            <p:nvPr/>
          </p:nvCxnSpPr>
          <p:spPr>
            <a:xfrm>
              <a:off x="5343491" y="6049510"/>
              <a:ext cx="0" cy="720000"/>
            </a:xfrm>
            <a:prstGeom prst="line">
              <a:avLst/>
            </a:prstGeom>
            <a:ln w="31750">
              <a:solidFill>
                <a:srgbClr val="00206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Image 0" descr="preencoded.png">
            <a:extLst>
              <a:ext uri="{FF2B5EF4-FFF2-40B4-BE49-F238E27FC236}">
                <a16:creationId xmlns:a16="http://schemas.microsoft.com/office/drawing/2014/main" id="{117E105B-0460-BDC0-6200-17C6D27A0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22" name="Text 0">
            <a:extLst>
              <a:ext uri="{FF2B5EF4-FFF2-40B4-BE49-F238E27FC236}">
                <a16:creationId xmlns:a16="http://schemas.microsoft.com/office/drawing/2014/main" id="{9F9FDCDC-CE6E-F253-4AAC-CB9BA589258B}"/>
              </a:ext>
            </a:extLst>
          </p:cNvPr>
          <p:cNvSpPr/>
          <p:nvPr/>
        </p:nvSpPr>
        <p:spPr>
          <a:xfrm>
            <a:off x="4830086" y="47264"/>
            <a:ext cx="7207756" cy="124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200" b="1" dirty="0">
                <a:latin typeface="+mj-lt"/>
                <a:ea typeface="Merriweather" pitchFamily="34" charset="-122"/>
                <a:cs typeface="Merriweather" pitchFamily="34" charset="-120"/>
              </a:rPr>
              <a:t>Resultados dos Testes: Precisão e Estabilidade</a:t>
            </a:r>
            <a:endParaRPr lang="en-US" sz="3200" b="1" dirty="0">
              <a:latin typeface="+mj-lt"/>
            </a:endParaRPr>
          </a:p>
        </p:txBody>
      </p:sp>
      <p:sp>
        <p:nvSpPr>
          <p:cNvPr id="23" name="Shape 1">
            <a:extLst>
              <a:ext uri="{FF2B5EF4-FFF2-40B4-BE49-F238E27FC236}">
                <a16:creationId xmlns:a16="http://schemas.microsoft.com/office/drawing/2014/main" id="{6AD42AA1-88B1-DDA4-DEDD-5115A459649C}"/>
              </a:ext>
            </a:extLst>
          </p:cNvPr>
          <p:cNvSpPr/>
          <p:nvPr/>
        </p:nvSpPr>
        <p:spPr>
          <a:xfrm>
            <a:off x="4830086" y="923877"/>
            <a:ext cx="7748588" cy="5113020"/>
          </a:xfrm>
          <a:prstGeom prst="roundRect">
            <a:avLst>
              <a:gd name="adj" fmla="val 163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24" name="Shape 2">
            <a:extLst>
              <a:ext uri="{FF2B5EF4-FFF2-40B4-BE49-F238E27FC236}">
                <a16:creationId xmlns:a16="http://schemas.microsoft.com/office/drawing/2014/main" id="{F963370D-3219-274F-4667-F2307FBB3EF0}"/>
              </a:ext>
            </a:extLst>
          </p:cNvPr>
          <p:cNvSpPr/>
          <p:nvPr/>
        </p:nvSpPr>
        <p:spPr>
          <a:xfrm>
            <a:off x="4837706" y="931497"/>
            <a:ext cx="7207756" cy="12108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25" name="Text 3">
            <a:extLst>
              <a:ext uri="{FF2B5EF4-FFF2-40B4-BE49-F238E27FC236}">
                <a16:creationId xmlns:a16="http://schemas.microsoft.com/office/drawing/2014/main" id="{A3F3BF39-D2FA-1D78-EDFA-695E0577873B}"/>
              </a:ext>
            </a:extLst>
          </p:cNvPr>
          <p:cNvSpPr/>
          <p:nvPr/>
        </p:nvSpPr>
        <p:spPr>
          <a:xfrm>
            <a:off x="5037017" y="1058656"/>
            <a:ext cx="346424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700" dirty="0">
                <a:latin typeface="+mj-lt"/>
                <a:ea typeface="Merriweather" pitchFamily="34" charset="-122"/>
                <a:cs typeface="Merriweather" pitchFamily="34" charset="-120"/>
              </a:rPr>
              <a:t>Sensores</a:t>
            </a:r>
            <a:endParaRPr lang="en-US" sz="1700" dirty="0">
              <a:latin typeface="+mj-lt"/>
            </a:endParaRPr>
          </a:p>
        </p:txBody>
      </p:sp>
      <p:sp>
        <p:nvSpPr>
          <p:cNvPr id="26" name="Text 4">
            <a:extLst>
              <a:ext uri="{FF2B5EF4-FFF2-40B4-BE49-F238E27FC236}">
                <a16:creationId xmlns:a16="http://schemas.microsoft.com/office/drawing/2014/main" id="{A227FEA3-711E-0A95-1220-CB33125417CF}"/>
              </a:ext>
            </a:extLst>
          </p:cNvPr>
          <p:cNvSpPr/>
          <p:nvPr/>
        </p:nvSpPr>
        <p:spPr>
          <a:xfrm>
            <a:off x="7280030" y="1058656"/>
            <a:ext cx="4944092" cy="956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700" dirty="0">
                <a:latin typeface="+mj-lt"/>
                <a:ea typeface="Merriweather" pitchFamily="34" charset="-122"/>
                <a:cs typeface="Merriweather" pitchFamily="34" charset="-120"/>
              </a:rPr>
              <a:t>FC-28: Precisão ±5% (umidade do solo); DHT22: Precisão ±2°C e ±3% UR (temperatura/umidade do ar).</a:t>
            </a:r>
            <a:endParaRPr lang="en-US" sz="1700" dirty="0">
              <a:latin typeface="+mj-lt"/>
            </a:endParaRPr>
          </a:p>
        </p:txBody>
      </p:sp>
      <p:sp>
        <p:nvSpPr>
          <p:cNvPr id="27" name="Shape 5">
            <a:extLst>
              <a:ext uri="{FF2B5EF4-FFF2-40B4-BE49-F238E27FC236}">
                <a16:creationId xmlns:a16="http://schemas.microsoft.com/office/drawing/2014/main" id="{98D2E876-1B31-4E81-5617-3659A7548120}"/>
              </a:ext>
            </a:extLst>
          </p:cNvPr>
          <p:cNvSpPr/>
          <p:nvPr/>
        </p:nvSpPr>
        <p:spPr>
          <a:xfrm>
            <a:off x="4837706" y="1808248"/>
            <a:ext cx="7351246" cy="8920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28" name="Text 6">
            <a:extLst>
              <a:ext uri="{FF2B5EF4-FFF2-40B4-BE49-F238E27FC236}">
                <a16:creationId xmlns:a16="http://schemas.microsoft.com/office/drawing/2014/main" id="{52C18221-97C0-C2BF-1748-2699D69A3891}"/>
              </a:ext>
            </a:extLst>
          </p:cNvPr>
          <p:cNvSpPr/>
          <p:nvPr/>
        </p:nvSpPr>
        <p:spPr>
          <a:xfrm>
            <a:off x="5037017" y="1935407"/>
            <a:ext cx="346424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700" dirty="0">
                <a:latin typeface="+mj-lt"/>
                <a:ea typeface="Merriweather" pitchFamily="34" charset="-122"/>
                <a:cs typeface="Merriweather" pitchFamily="34" charset="-120"/>
              </a:rPr>
              <a:t>Atuadores</a:t>
            </a:r>
            <a:endParaRPr lang="en-US" sz="1700" dirty="0">
              <a:latin typeface="+mj-lt"/>
            </a:endParaRPr>
          </a:p>
        </p:txBody>
      </p:sp>
      <p:sp>
        <p:nvSpPr>
          <p:cNvPr id="29" name="Text 7">
            <a:extLst>
              <a:ext uri="{FF2B5EF4-FFF2-40B4-BE49-F238E27FC236}">
                <a16:creationId xmlns:a16="http://schemas.microsoft.com/office/drawing/2014/main" id="{6DDB91D7-627B-58A4-1EB2-7FA8175AC1E1}"/>
              </a:ext>
            </a:extLst>
          </p:cNvPr>
          <p:cNvSpPr/>
          <p:nvPr/>
        </p:nvSpPr>
        <p:spPr>
          <a:xfrm>
            <a:off x="7280030" y="1935407"/>
            <a:ext cx="4624755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700" dirty="0">
                <a:latin typeface="+mj-lt"/>
                <a:ea typeface="Merriweather" pitchFamily="34" charset="-122"/>
                <a:cs typeface="Merriweather" pitchFamily="34" charset="-120"/>
              </a:rPr>
              <a:t>Válvula solenoide e bomba de água: Resposta imediata e sem falhas.</a:t>
            </a:r>
            <a:endParaRPr lang="en-US" sz="1700" dirty="0">
              <a:latin typeface="+mj-lt"/>
            </a:endParaRPr>
          </a:p>
        </p:txBody>
      </p:sp>
      <p:sp>
        <p:nvSpPr>
          <p:cNvPr id="30" name="Shape 8">
            <a:extLst>
              <a:ext uri="{FF2B5EF4-FFF2-40B4-BE49-F238E27FC236}">
                <a16:creationId xmlns:a16="http://schemas.microsoft.com/office/drawing/2014/main" id="{CC1B11B6-CE36-B941-BF96-B823E32D0001}"/>
              </a:ext>
            </a:extLst>
          </p:cNvPr>
          <p:cNvSpPr/>
          <p:nvPr/>
        </p:nvSpPr>
        <p:spPr>
          <a:xfrm>
            <a:off x="4837706" y="2700264"/>
            <a:ext cx="7733348" cy="8920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1" name="Text 9">
            <a:extLst>
              <a:ext uri="{FF2B5EF4-FFF2-40B4-BE49-F238E27FC236}">
                <a16:creationId xmlns:a16="http://schemas.microsoft.com/office/drawing/2014/main" id="{D3082047-E828-AEB0-00E8-A04A03AC7866}"/>
              </a:ext>
            </a:extLst>
          </p:cNvPr>
          <p:cNvSpPr/>
          <p:nvPr/>
        </p:nvSpPr>
        <p:spPr>
          <a:xfrm>
            <a:off x="5037017" y="2827423"/>
            <a:ext cx="346424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700" dirty="0">
                <a:latin typeface="+mj-lt"/>
                <a:ea typeface="Merriweather" pitchFamily="34" charset="-122"/>
                <a:cs typeface="Merriweather" pitchFamily="34" charset="-120"/>
              </a:rPr>
              <a:t>Controlador (ESP32)</a:t>
            </a:r>
            <a:endParaRPr lang="en-US" sz="1700" dirty="0">
              <a:latin typeface="+mj-lt"/>
            </a:endParaRPr>
          </a:p>
        </p:txBody>
      </p:sp>
      <p:sp>
        <p:nvSpPr>
          <p:cNvPr id="32" name="Text 10">
            <a:extLst>
              <a:ext uri="{FF2B5EF4-FFF2-40B4-BE49-F238E27FC236}">
                <a16:creationId xmlns:a16="http://schemas.microsoft.com/office/drawing/2014/main" id="{D1FF3305-D120-5F4E-5668-3A5DE87A8BD1}"/>
              </a:ext>
            </a:extLst>
          </p:cNvPr>
          <p:cNvSpPr/>
          <p:nvPr/>
        </p:nvSpPr>
        <p:spPr>
          <a:xfrm>
            <a:off x="7280030" y="2827423"/>
            <a:ext cx="4624755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700" dirty="0">
                <a:latin typeface="+mj-lt"/>
                <a:ea typeface="Merriweather" pitchFamily="34" charset="-122"/>
                <a:cs typeface="Merriweather" pitchFamily="34" charset="-120"/>
              </a:rPr>
              <a:t>Comunicação Wi-Fi e MQTT estável, latência média de 200ms.</a:t>
            </a:r>
            <a:endParaRPr lang="en-US" sz="1700" dirty="0">
              <a:latin typeface="+mj-lt"/>
            </a:endParaRPr>
          </a:p>
        </p:txBody>
      </p:sp>
      <p:sp>
        <p:nvSpPr>
          <p:cNvPr id="33" name="Shape 11">
            <a:extLst>
              <a:ext uri="{FF2B5EF4-FFF2-40B4-BE49-F238E27FC236}">
                <a16:creationId xmlns:a16="http://schemas.microsoft.com/office/drawing/2014/main" id="{35F995B9-763D-A8AE-6180-1B55CBC19080}"/>
              </a:ext>
            </a:extLst>
          </p:cNvPr>
          <p:cNvSpPr/>
          <p:nvPr/>
        </p:nvSpPr>
        <p:spPr>
          <a:xfrm>
            <a:off x="4837706" y="3592281"/>
            <a:ext cx="7351246" cy="95654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4" name="Text 12">
            <a:extLst>
              <a:ext uri="{FF2B5EF4-FFF2-40B4-BE49-F238E27FC236}">
                <a16:creationId xmlns:a16="http://schemas.microsoft.com/office/drawing/2014/main" id="{B20B5929-A713-F09E-A8D6-A21AFE10ECF4}"/>
              </a:ext>
            </a:extLst>
          </p:cNvPr>
          <p:cNvSpPr/>
          <p:nvPr/>
        </p:nvSpPr>
        <p:spPr>
          <a:xfrm>
            <a:off x="5037017" y="3719439"/>
            <a:ext cx="346424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700" dirty="0">
                <a:latin typeface="+mj-lt"/>
                <a:ea typeface="Merriweather" pitchFamily="34" charset="-122"/>
                <a:cs typeface="Merriweather" pitchFamily="34" charset="-120"/>
              </a:rPr>
              <a:t>Plataformas de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700" dirty="0" err="1">
                <a:latin typeface="+mj-lt"/>
                <a:ea typeface="Merriweather" pitchFamily="34" charset="-122"/>
                <a:cs typeface="Merriweather" pitchFamily="34" charset="-120"/>
              </a:rPr>
              <a:t>Armazenamento</a:t>
            </a:r>
            <a:endParaRPr lang="en-US" sz="1700" dirty="0">
              <a:latin typeface="+mj-lt"/>
            </a:endParaRPr>
          </a:p>
        </p:txBody>
      </p:sp>
      <p:sp>
        <p:nvSpPr>
          <p:cNvPr id="35" name="Text 13">
            <a:extLst>
              <a:ext uri="{FF2B5EF4-FFF2-40B4-BE49-F238E27FC236}">
                <a16:creationId xmlns:a16="http://schemas.microsoft.com/office/drawing/2014/main" id="{13206F0D-70D9-5E0A-DF0A-BF960084F153}"/>
              </a:ext>
            </a:extLst>
          </p:cNvPr>
          <p:cNvSpPr/>
          <p:nvPr/>
        </p:nvSpPr>
        <p:spPr>
          <a:xfrm>
            <a:off x="7280030" y="3719439"/>
            <a:ext cx="4624755" cy="956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700" dirty="0">
                <a:latin typeface="+mj-lt"/>
                <a:ea typeface="Merriweather" pitchFamily="34" charset="-122"/>
                <a:cs typeface="Merriweather" pitchFamily="34" charset="-120"/>
              </a:rPr>
              <a:t>AWS IoT Core: Dados em tempo real; MySQL local: Funcionamento offline.</a:t>
            </a:r>
            <a:endParaRPr lang="en-US" sz="1700" dirty="0">
              <a:latin typeface="+mj-lt"/>
            </a:endParaRPr>
          </a:p>
        </p:txBody>
      </p:sp>
      <p:sp>
        <p:nvSpPr>
          <p:cNvPr id="36" name="Shape 14">
            <a:extLst>
              <a:ext uri="{FF2B5EF4-FFF2-40B4-BE49-F238E27FC236}">
                <a16:creationId xmlns:a16="http://schemas.microsoft.com/office/drawing/2014/main" id="{56FF33DF-E3B7-9418-3490-8F972C0CF003}"/>
              </a:ext>
            </a:extLst>
          </p:cNvPr>
          <p:cNvSpPr/>
          <p:nvPr/>
        </p:nvSpPr>
        <p:spPr>
          <a:xfrm>
            <a:off x="4837706" y="4697636"/>
            <a:ext cx="7351246" cy="8920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7" name="Text 15">
            <a:extLst>
              <a:ext uri="{FF2B5EF4-FFF2-40B4-BE49-F238E27FC236}">
                <a16:creationId xmlns:a16="http://schemas.microsoft.com/office/drawing/2014/main" id="{E3C4EF37-9342-1AAF-5FA8-2E897E7496C6}"/>
              </a:ext>
            </a:extLst>
          </p:cNvPr>
          <p:cNvSpPr/>
          <p:nvPr/>
        </p:nvSpPr>
        <p:spPr>
          <a:xfrm>
            <a:off x="5037017" y="4807210"/>
            <a:ext cx="346424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700" dirty="0">
                <a:latin typeface="+mj-lt"/>
                <a:ea typeface="Merriweather" pitchFamily="34" charset="-122"/>
                <a:cs typeface="Merriweather" pitchFamily="34" charset="-120"/>
              </a:rPr>
              <a:t>Dashboard (Node-RED)</a:t>
            </a:r>
            <a:endParaRPr lang="en-US" sz="1700" dirty="0">
              <a:latin typeface="+mj-lt"/>
            </a:endParaRPr>
          </a:p>
        </p:txBody>
      </p:sp>
      <p:sp>
        <p:nvSpPr>
          <p:cNvPr id="38" name="Text 16">
            <a:extLst>
              <a:ext uri="{FF2B5EF4-FFF2-40B4-BE49-F238E27FC236}">
                <a16:creationId xmlns:a16="http://schemas.microsoft.com/office/drawing/2014/main" id="{5EE260EF-E13D-4567-8D1F-A7C99E767075}"/>
              </a:ext>
            </a:extLst>
          </p:cNvPr>
          <p:cNvSpPr/>
          <p:nvPr/>
        </p:nvSpPr>
        <p:spPr>
          <a:xfrm>
            <a:off x="7280030" y="4807210"/>
            <a:ext cx="4624755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700" dirty="0">
                <a:latin typeface="+mj-lt"/>
                <a:ea typeface="Merriweather" pitchFamily="34" charset="-122"/>
                <a:cs typeface="Merriweather" pitchFamily="34" charset="-120"/>
              </a:rPr>
              <a:t>Visualização de dados em tempo real sem atrasos significativos.</a:t>
            </a:r>
            <a:endParaRPr lang="en-US" sz="17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9274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05027-85DE-A0C7-DDE8-CD983599D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A167CD5-85F8-76E0-3E80-4C9DA304F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D42A197-3D53-0F43-85B3-FF988DF69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95794"/>
            <a:ext cx="4027085" cy="20665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pt-BR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Resultados</a:t>
            </a:r>
            <a:endParaRPr lang="pt-BR" sz="5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FFC917CB-F005-7B9E-E9CF-8F5A8DC95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520" y="260986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BF1AEA8-915B-FBAC-4B69-F41E600C5377}"/>
              </a:ext>
            </a:extLst>
          </p:cNvPr>
          <p:cNvGrpSpPr/>
          <p:nvPr/>
        </p:nvGrpSpPr>
        <p:grpSpPr>
          <a:xfrm>
            <a:off x="802806" y="0"/>
            <a:ext cx="3277414" cy="1496744"/>
            <a:chOff x="3656740" y="5615864"/>
            <a:chExt cx="3324837" cy="1565172"/>
          </a:xfrm>
        </p:grpSpPr>
        <p:pic>
          <p:nvPicPr>
            <p:cNvPr id="13" name="Imagem 12" descr="Logotipo&#10;&#10;Descrição gerada automaticamente">
              <a:extLst>
                <a:ext uri="{FF2B5EF4-FFF2-40B4-BE49-F238E27FC236}">
                  <a16:creationId xmlns:a16="http://schemas.microsoft.com/office/drawing/2014/main" id="{051A90AA-9F38-D34F-26F3-FAF9A5740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6405" y="5615864"/>
              <a:ext cx="1565172" cy="1565172"/>
            </a:xfrm>
            <a:prstGeom prst="rect">
              <a:avLst/>
            </a:prstGeom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4A922FE8-AB46-52F9-2195-98632D6E0020}"/>
                </a:ext>
              </a:extLst>
            </p:cNvPr>
            <p:cNvSpPr txBox="1"/>
            <p:nvPr/>
          </p:nvSpPr>
          <p:spPr>
            <a:xfrm>
              <a:off x="3656740" y="6124157"/>
              <a:ext cx="1686752" cy="646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1" dirty="0">
                  <a:solidFill>
                    <a:srgbClr val="002060"/>
                  </a:solidFill>
                </a:rPr>
                <a:t>Big Data no</a:t>
              </a:r>
            </a:p>
            <a:p>
              <a:pPr algn="ctr"/>
              <a:r>
                <a:rPr lang="pt-BR" sz="1801" dirty="0">
                  <a:solidFill>
                    <a:srgbClr val="002060"/>
                  </a:solidFill>
                </a:rPr>
                <a:t>Agronegócio</a:t>
              </a:r>
            </a:p>
          </p:txBody>
        </p:sp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CBC93B7C-7459-AF79-7C87-A9D057668C7D}"/>
                </a:ext>
              </a:extLst>
            </p:cNvPr>
            <p:cNvCxnSpPr/>
            <p:nvPr/>
          </p:nvCxnSpPr>
          <p:spPr>
            <a:xfrm>
              <a:off x="5343491" y="6049510"/>
              <a:ext cx="0" cy="720000"/>
            </a:xfrm>
            <a:prstGeom prst="line">
              <a:avLst/>
            </a:prstGeom>
            <a:ln w="31750">
              <a:solidFill>
                <a:srgbClr val="00206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59B8773-9277-134A-2D1B-F8D2EBA1E39E}"/>
              </a:ext>
            </a:extLst>
          </p:cNvPr>
          <p:cNvSpPr txBox="1"/>
          <p:nvPr/>
        </p:nvSpPr>
        <p:spPr>
          <a:xfrm>
            <a:off x="395981" y="2685383"/>
            <a:ext cx="5395219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pt-BR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</a:t>
            </a:r>
            <a:r>
              <a:rPr lang="pt-BR" sz="18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Desempenho Técnico</a:t>
            </a:r>
            <a:r>
              <a:rPr lang="pt-BR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 </a:t>
            </a:r>
            <a:endParaRPr lang="pt-BR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pt-BR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Leitura contínua de sensores a cada 5 minutos.  </a:t>
            </a:r>
            <a:endParaRPr lang="pt-BR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pt-BR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Comunicação estável com latência &lt; 300ms.  </a:t>
            </a:r>
            <a:endParaRPr lang="pt-BR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pt-BR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</a:t>
            </a:r>
            <a:r>
              <a:rPr lang="pt-BR" sz="18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Impacto Operacional</a:t>
            </a:r>
            <a:r>
              <a:rPr lang="pt-BR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 </a:t>
            </a:r>
            <a:endParaRPr lang="pt-BR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pt-BR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Redução de custos com água e energia.  </a:t>
            </a:r>
            <a:endParaRPr lang="pt-BR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pt-BR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Automação completa da irrigação.  </a:t>
            </a:r>
            <a:endParaRPr lang="pt-BR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pt-BR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</a:t>
            </a:r>
            <a:r>
              <a:rPr lang="pt-BR" sz="18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Sustentabilidade</a:t>
            </a:r>
            <a:r>
              <a:rPr lang="pt-BR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 </a:t>
            </a:r>
            <a:endParaRPr lang="pt-BR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pt-BR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Alinhamento com práticas agrícolas eficientes (uso racional de água e energia).  </a:t>
            </a:r>
            <a:endParaRPr lang="pt-BR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7" name="Imagem 26" descr="Uma imagem contendo cerca, edifício, trem, pista">
            <a:extLst>
              <a:ext uri="{FF2B5EF4-FFF2-40B4-BE49-F238E27FC236}">
                <a16:creationId xmlns:a16="http://schemas.microsoft.com/office/drawing/2014/main" id="{D3C90B50-CAE3-0671-7F3C-E15D884F276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6" r="-2" b="23456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Imagem 27" descr="Trilho de trem&#10;&#10;Descrição gerada automaticamente com confiança média">
            <a:extLst>
              <a:ext uri="{FF2B5EF4-FFF2-40B4-BE49-F238E27FC236}">
                <a16:creationId xmlns:a16="http://schemas.microsoft.com/office/drawing/2014/main" id="{2F875D7A-F475-5198-E8B2-E416D7D32BF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3" r="-2" b="24836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2819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A0168-0E39-DB4B-2A2E-F53EE9685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F89F34F-86CE-C007-E96D-34997BB66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grpSp>
        <p:nvGrpSpPr>
          <p:cNvPr id="21" name="Agrupar 20">
            <a:extLst>
              <a:ext uri="{FF2B5EF4-FFF2-40B4-BE49-F238E27FC236}">
                <a16:creationId xmlns:a16="http://schemas.microsoft.com/office/drawing/2014/main" id="{7C2C9FBA-2B5B-E557-4916-EC5935D03CF6}"/>
              </a:ext>
            </a:extLst>
          </p:cNvPr>
          <p:cNvGrpSpPr/>
          <p:nvPr/>
        </p:nvGrpSpPr>
        <p:grpSpPr>
          <a:xfrm>
            <a:off x="6743293" y="5579140"/>
            <a:ext cx="3277414" cy="1496744"/>
            <a:chOff x="3656740" y="5615864"/>
            <a:chExt cx="3324837" cy="1565172"/>
          </a:xfrm>
        </p:grpSpPr>
        <p:pic>
          <p:nvPicPr>
            <p:cNvPr id="22" name="Imagem 21" descr="Logotipo&#10;&#10;Descrição gerada automaticamente">
              <a:extLst>
                <a:ext uri="{FF2B5EF4-FFF2-40B4-BE49-F238E27FC236}">
                  <a16:creationId xmlns:a16="http://schemas.microsoft.com/office/drawing/2014/main" id="{F8D111AC-7B98-4AB4-F929-DD56C075B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6405" y="5615864"/>
              <a:ext cx="1565172" cy="1565172"/>
            </a:xfrm>
            <a:prstGeom prst="rect">
              <a:avLst/>
            </a:prstGeom>
          </p:spPr>
        </p:pic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E1903C9B-1765-E6E0-2DF2-90308CB5A8A1}"/>
                </a:ext>
              </a:extLst>
            </p:cNvPr>
            <p:cNvSpPr txBox="1"/>
            <p:nvPr/>
          </p:nvSpPr>
          <p:spPr>
            <a:xfrm>
              <a:off x="3656740" y="6124157"/>
              <a:ext cx="1686752" cy="646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1" dirty="0">
                  <a:solidFill>
                    <a:srgbClr val="002060"/>
                  </a:solidFill>
                </a:rPr>
                <a:t>Big Data no</a:t>
              </a:r>
            </a:p>
            <a:p>
              <a:pPr algn="ctr"/>
              <a:r>
                <a:rPr lang="pt-BR" sz="1801" dirty="0">
                  <a:solidFill>
                    <a:srgbClr val="002060"/>
                  </a:solidFill>
                </a:rPr>
                <a:t>Agronegócio</a:t>
              </a:r>
            </a:p>
          </p:txBody>
        </p: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3BD12B09-B872-898B-65F9-226DE4657EC4}"/>
                </a:ext>
              </a:extLst>
            </p:cNvPr>
            <p:cNvCxnSpPr/>
            <p:nvPr/>
          </p:nvCxnSpPr>
          <p:spPr>
            <a:xfrm>
              <a:off x="5343491" y="6049510"/>
              <a:ext cx="0" cy="720000"/>
            </a:xfrm>
            <a:prstGeom prst="line">
              <a:avLst/>
            </a:prstGeom>
            <a:ln w="31750">
              <a:solidFill>
                <a:srgbClr val="00206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Imagem 25">
            <a:extLst>
              <a:ext uri="{FF2B5EF4-FFF2-40B4-BE49-F238E27FC236}">
                <a16:creationId xmlns:a16="http://schemas.microsoft.com/office/drawing/2014/main" id="{A3A01A96-F8FE-5F33-DCE1-CA7E7DBDEA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5293" y="174469"/>
            <a:ext cx="6994652" cy="551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693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573</Words>
  <Application>Microsoft Office PowerPoint</Application>
  <PresentationFormat>Widescreen</PresentationFormat>
  <Paragraphs>86</Paragraphs>
  <Slides>9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7" baseType="lpstr">
      <vt:lpstr>Aptos</vt:lpstr>
      <vt:lpstr>Aptos Display</vt:lpstr>
      <vt:lpstr>Arial</vt:lpstr>
      <vt:lpstr>Calibri</vt:lpstr>
      <vt:lpstr>Courier New</vt:lpstr>
      <vt:lpstr>Merriweather</vt:lpstr>
      <vt:lpstr>Times New Roman</vt:lpstr>
      <vt:lpstr>Tema do Office</vt:lpstr>
      <vt:lpstr>DOCUMENTAÇÃO TÉCNICA DE PROJETO IOT  PROJETO IRRIGAÇÃO AUTOMATIZADA PARA VIVEIRO DE MUDAS</vt:lpstr>
      <vt:lpstr>Objetivo: Otimização e Melhoria</vt:lpstr>
      <vt:lpstr>Arquitetura e Esquema</vt:lpstr>
      <vt:lpstr>Arquitetura do Sistema: Software e Dados</vt:lpstr>
      <vt:lpstr>Diagrama de Arquitetura:  Visão Geral</vt:lpstr>
      <vt:lpstr>Código</vt:lpstr>
      <vt:lpstr>Apresentação do PowerPoint</vt:lpstr>
      <vt:lpstr>Resultados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Leandro Fraiha Paiva</dc:creator>
  <cp:lastModifiedBy>Leandro Fraiha Paiva</cp:lastModifiedBy>
  <cp:revision>2</cp:revision>
  <dcterms:created xsi:type="dcterms:W3CDTF">2024-06-06T18:27:18Z</dcterms:created>
  <dcterms:modified xsi:type="dcterms:W3CDTF">2025-06-03T19:33:19Z</dcterms:modified>
</cp:coreProperties>
</file>